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3" r:id="rId1"/>
    <p:sldMasterId id="2147483655" r:id="rId2"/>
    <p:sldMasterId id="2147483670" r:id="rId3"/>
  </p:sldMasterIdLst>
  <p:notesMasterIdLst>
    <p:notesMasterId r:id="rId5"/>
  </p:notesMasterIdLst>
  <p:handoutMasterIdLst>
    <p:handoutMasterId r:id="rId6"/>
  </p:handoutMasterIdLst>
  <p:sldIdLst>
    <p:sldId id="261" r:id="rId4"/>
  </p:sldIdLst>
  <p:sldSz cx="48006000" cy="38404800"/>
  <p:notesSz cx="6858000" cy="9144000"/>
  <p:defaultTextStyle>
    <a:defPPr>
      <a:defRPr lang="en-US"/>
    </a:defPPr>
    <a:lvl1pPr marL="0" algn="l" defTabSz="3173833" rtl="0" eaLnBrk="1" latinLnBrk="0" hangingPunct="1">
      <a:defRPr sz="6219" kern="1200">
        <a:solidFill>
          <a:schemeClr val="tx1"/>
        </a:solidFill>
        <a:latin typeface="+mn-lt"/>
        <a:ea typeface="+mn-ea"/>
        <a:cs typeface="+mn-cs"/>
      </a:defRPr>
    </a:lvl1pPr>
    <a:lvl2pPr marL="1586917" algn="l" defTabSz="3173833" rtl="0" eaLnBrk="1" latinLnBrk="0" hangingPunct="1">
      <a:defRPr sz="6219" kern="1200">
        <a:solidFill>
          <a:schemeClr val="tx1"/>
        </a:solidFill>
        <a:latin typeface="+mn-lt"/>
        <a:ea typeface="+mn-ea"/>
        <a:cs typeface="+mn-cs"/>
      </a:defRPr>
    </a:lvl2pPr>
    <a:lvl3pPr marL="3173833" algn="l" defTabSz="3173833" rtl="0" eaLnBrk="1" latinLnBrk="0" hangingPunct="1">
      <a:defRPr sz="6219" kern="1200">
        <a:solidFill>
          <a:schemeClr val="tx1"/>
        </a:solidFill>
        <a:latin typeface="+mn-lt"/>
        <a:ea typeface="+mn-ea"/>
        <a:cs typeface="+mn-cs"/>
      </a:defRPr>
    </a:lvl3pPr>
    <a:lvl4pPr marL="4760750" algn="l" defTabSz="3173833" rtl="0" eaLnBrk="1" latinLnBrk="0" hangingPunct="1">
      <a:defRPr sz="6219" kern="1200">
        <a:solidFill>
          <a:schemeClr val="tx1"/>
        </a:solidFill>
        <a:latin typeface="+mn-lt"/>
        <a:ea typeface="+mn-ea"/>
        <a:cs typeface="+mn-cs"/>
      </a:defRPr>
    </a:lvl4pPr>
    <a:lvl5pPr marL="6347666" algn="l" defTabSz="3173833" rtl="0" eaLnBrk="1" latinLnBrk="0" hangingPunct="1">
      <a:defRPr sz="6219" kern="1200">
        <a:solidFill>
          <a:schemeClr val="tx1"/>
        </a:solidFill>
        <a:latin typeface="+mn-lt"/>
        <a:ea typeface="+mn-ea"/>
        <a:cs typeface="+mn-cs"/>
      </a:defRPr>
    </a:lvl5pPr>
    <a:lvl6pPr marL="7934585" algn="l" defTabSz="3173833" rtl="0" eaLnBrk="1" latinLnBrk="0" hangingPunct="1">
      <a:defRPr sz="6219" kern="1200">
        <a:solidFill>
          <a:schemeClr val="tx1"/>
        </a:solidFill>
        <a:latin typeface="+mn-lt"/>
        <a:ea typeface="+mn-ea"/>
        <a:cs typeface="+mn-cs"/>
      </a:defRPr>
    </a:lvl6pPr>
    <a:lvl7pPr marL="9521502" algn="l" defTabSz="3173833" rtl="0" eaLnBrk="1" latinLnBrk="0" hangingPunct="1">
      <a:defRPr sz="6219" kern="1200">
        <a:solidFill>
          <a:schemeClr val="tx1"/>
        </a:solidFill>
        <a:latin typeface="+mn-lt"/>
        <a:ea typeface="+mn-ea"/>
        <a:cs typeface="+mn-cs"/>
      </a:defRPr>
    </a:lvl7pPr>
    <a:lvl8pPr marL="11108418" algn="l" defTabSz="3173833" rtl="0" eaLnBrk="1" latinLnBrk="0" hangingPunct="1">
      <a:defRPr sz="6219" kern="1200">
        <a:solidFill>
          <a:schemeClr val="tx1"/>
        </a:solidFill>
        <a:latin typeface="+mn-lt"/>
        <a:ea typeface="+mn-ea"/>
        <a:cs typeface="+mn-cs"/>
      </a:defRPr>
    </a:lvl8pPr>
    <a:lvl9pPr marL="12695335" algn="l" defTabSz="3173833" rtl="0" eaLnBrk="1" latinLnBrk="0" hangingPunct="1">
      <a:defRPr sz="6219"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KOTOULAS" initials="AK" lastIdx="2" clrIdx="0"/>
  <p:cmAuthor id="1" name="A.KOTOULAS" initials="HELP" lastIdx="1" clrIdx="1"/>
  <p:cmAuthor id="2" name="A.KOTOULAS" initials="HELP - " lastIdx="1" clrIdx="2"/>
  <p:cmAuthor id="3" name="PosterPresentations.com - 510.649.3001" initials="HELP - " lastIdx="1"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E80"/>
    <a:srgbClr val="C7D5ED"/>
    <a:srgbClr val="F6F8FC"/>
    <a:srgbClr val="545554"/>
    <a:srgbClr val="F3F5FA"/>
    <a:srgbClr val="CDD2DE"/>
    <a:srgbClr val="E3E9E5"/>
    <a:srgbClr val="EAEAEA"/>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40DE932-D4AE-42AC-A737-DD506B7EB676}" v="22" dt="2022-07-17T03:13:40.67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6583" autoAdjust="0"/>
    <p:restoredTop sz="96236" autoAdjust="0"/>
  </p:normalViewPr>
  <p:slideViewPr>
    <p:cSldViewPr snapToGrid="0" snapToObjects="1" showGuides="1">
      <p:cViewPr>
        <p:scale>
          <a:sx n="25" d="100"/>
          <a:sy n="25" d="100"/>
        </p:scale>
        <p:origin x="52" y="32"/>
      </p:cViewPr>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46" d="100"/>
        <a:sy n="46" d="100"/>
      </p:scale>
      <p:origin x="0" y="0"/>
    </p:cViewPr>
  </p:sorterViewPr>
  <p:notesViewPr>
    <p:cSldViewPr snapToGrid="0" snapToObjects="1" showGuides="1">
      <p:cViewPr varScale="1">
        <p:scale>
          <a:sx n="135" d="100"/>
          <a:sy n="135" d="100"/>
        </p:scale>
        <p:origin x="5120" y="18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5/10/relationships/revisionInfo" Target="revisionInfo.xml"/><Relationship Id="rId3" Type="http://schemas.openxmlformats.org/officeDocument/2006/relationships/slideMaster" Target="slideMasters/slideMaster3.xml"/><Relationship Id="rId7" Type="http://schemas.openxmlformats.org/officeDocument/2006/relationships/commentAuthors" Target="commentAuthors.xml"/><Relationship Id="rId12" Type="http://schemas.microsoft.com/office/2016/11/relationships/changesInfo" Target="changesInfos/changesInfo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11" Type="http://schemas.openxmlformats.org/officeDocument/2006/relationships/tableStyles" Target="tableStyles.xml"/><Relationship Id="rId5" Type="http://schemas.openxmlformats.org/officeDocument/2006/relationships/notesMaster" Target="notesMasters/notesMaster1.xml"/><Relationship Id="rId10"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epulveda, Fernando A" userId="01ced59d-8a2f-4916-9f57-ccb980245ff9" providerId="ADAL" clId="{840DE932-D4AE-42AC-A737-DD506B7EB676}"/>
    <pc:docChg chg="undo redo custSel modSld">
      <pc:chgData name="Sepulveda, Fernando A" userId="01ced59d-8a2f-4916-9f57-ccb980245ff9" providerId="ADAL" clId="{840DE932-D4AE-42AC-A737-DD506B7EB676}" dt="2022-07-17T03:36:58.119" v="1084" actId="1076"/>
      <pc:docMkLst>
        <pc:docMk/>
      </pc:docMkLst>
      <pc:sldChg chg="addSp delSp modSp mod">
        <pc:chgData name="Sepulveda, Fernando A" userId="01ced59d-8a2f-4916-9f57-ccb980245ff9" providerId="ADAL" clId="{840DE932-D4AE-42AC-A737-DD506B7EB676}" dt="2022-07-17T03:36:58.119" v="1084" actId="1076"/>
        <pc:sldMkLst>
          <pc:docMk/>
          <pc:sldMk cId="183389920" sldId="261"/>
        </pc:sldMkLst>
        <pc:spChg chg="mod">
          <ac:chgData name="Sepulveda, Fernando A" userId="01ced59d-8a2f-4916-9f57-ccb980245ff9" providerId="ADAL" clId="{840DE932-D4AE-42AC-A737-DD506B7EB676}" dt="2022-07-17T03:36:58.119" v="1084" actId="1076"/>
          <ac:spMkLst>
            <pc:docMk/>
            <pc:sldMk cId="183389920" sldId="261"/>
            <ac:spMk id="2" creationId="{4A88C56A-C898-9F4E-8933-9EC817B96972}"/>
          </ac:spMkLst>
        </pc:spChg>
        <pc:spChg chg="mod">
          <ac:chgData name="Sepulveda, Fernando A" userId="01ced59d-8a2f-4916-9f57-ccb980245ff9" providerId="ADAL" clId="{840DE932-D4AE-42AC-A737-DD506B7EB676}" dt="2022-07-17T03:36:49.173" v="1083" actId="1076"/>
          <ac:spMkLst>
            <pc:docMk/>
            <pc:sldMk cId="183389920" sldId="261"/>
            <ac:spMk id="3" creationId="{368F42AB-0B38-6240-B455-4EAD6491D21A}"/>
          </ac:spMkLst>
        </pc:spChg>
        <pc:spChg chg="mod">
          <ac:chgData name="Sepulveda, Fernando A" userId="01ced59d-8a2f-4916-9f57-ccb980245ff9" providerId="ADAL" clId="{840DE932-D4AE-42AC-A737-DD506B7EB676}" dt="2022-07-17T03:36:40.527" v="1082" actId="1076"/>
          <ac:spMkLst>
            <pc:docMk/>
            <pc:sldMk cId="183389920" sldId="261"/>
            <ac:spMk id="4" creationId="{C92934C5-F417-4547-A178-F9454BBDDA4A}"/>
          </ac:spMkLst>
        </pc:spChg>
        <pc:spChg chg="del mod">
          <ac:chgData name="Sepulveda, Fernando A" userId="01ced59d-8a2f-4916-9f57-ccb980245ff9" providerId="ADAL" clId="{840DE932-D4AE-42AC-A737-DD506B7EB676}" dt="2022-07-16T22:05:09.922" v="125" actId="478"/>
          <ac:spMkLst>
            <pc:docMk/>
            <pc:sldMk cId="183389920" sldId="261"/>
            <ac:spMk id="6" creationId="{A5DE1169-8E44-8344-A5CD-DA0F01E9245D}"/>
          </ac:spMkLst>
        </pc:spChg>
        <pc:spChg chg="mod">
          <ac:chgData name="Sepulveda, Fernando A" userId="01ced59d-8a2f-4916-9f57-ccb980245ff9" providerId="ADAL" clId="{840DE932-D4AE-42AC-A737-DD506B7EB676}" dt="2022-07-16T21:59:26.931" v="11" actId="1076"/>
          <ac:spMkLst>
            <pc:docMk/>
            <pc:sldMk cId="183389920" sldId="261"/>
            <ac:spMk id="7" creationId="{8A19A437-04D4-5F45-A616-3A5D998A1D8E}"/>
          </ac:spMkLst>
        </pc:spChg>
        <pc:spChg chg="mod">
          <ac:chgData name="Sepulveda, Fernando A" userId="01ced59d-8a2f-4916-9f57-ccb980245ff9" providerId="ADAL" clId="{840DE932-D4AE-42AC-A737-DD506B7EB676}" dt="2022-07-16T21:59:44.677" v="12" actId="1076"/>
          <ac:spMkLst>
            <pc:docMk/>
            <pc:sldMk cId="183389920" sldId="261"/>
            <ac:spMk id="8" creationId="{527E62BD-C7ED-5840-AD8F-AB2265CC8F56}"/>
          </ac:spMkLst>
        </pc:spChg>
        <pc:spChg chg="mod">
          <ac:chgData name="Sepulveda, Fernando A" userId="01ced59d-8a2f-4916-9f57-ccb980245ff9" providerId="ADAL" clId="{840DE932-D4AE-42AC-A737-DD506B7EB676}" dt="2022-07-16T22:00:13.185" v="14" actId="1076"/>
          <ac:spMkLst>
            <pc:docMk/>
            <pc:sldMk cId="183389920" sldId="261"/>
            <ac:spMk id="9" creationId="{24A6263A-4C35-7147-8D90-4054A0A02347}"/>
          </ac:spMkLst>
        </pc:spChg>
        <pc:spChg chg="mod">
          <ac:chgData name="Sepulveda, Fernando A" userId="01ced59d-8a2f-4916-9f57-ccb980245ff9" providerId="ADAL" clId="{840DE932-D4AE-42AC-A737-DD506B7EB676}" dt="2022-07-17T03:02:51.641" v="794" actId="1076"/>
          <ac:spMkLst>
            <pc:docMk/>
            <pc:sldMk cId="183389920" sldId="261"/>
            <ac:spMk id="10" creationId="{099B1F13-D3D0-F942-946A-23CAE9ECBE0B}"/>
          </ac:spMkLst>
        </pc:spChg>
        <pc:spChg chg="mod">
          <ac:chgData name="Sepulveda, Fernando A" userId="01ced59d-8a2f-4916-9f57-ccb980245ff9" providerId="ADAL" clId="{840DE932-D4AE-42AC-A737-DD506B7EB676}" dt="2022-07-17T02:59:51.535" v="771" actId="1076"/>
          <ac:spMkLst>
            <pc:docMk/>
            <pc:sldMk cId="183389920" sldId="261"/>
            <ac:spMk id="11" creationId="{5036AC81-DBB2-0640-A267-6633E3F50FE6}"/>
          </ac:spMkLst>
        </pc:spChg>
        <pc:spChg chg="del mod">
          <ac:chgData name="Sepulveda, Fernando A" userId="01ced59d-8a2f-4916-9f57-ccb980245ff9" providerId="ADAL" clId="{840DE932-D4AE-42AC-A737-DD506B7EB676}" dt="2022-07-16T22:07:37.991" v="160" actId="478"/>
          <ac:spMkLst>
            <pc:docMk/>
            <pc:sldMk cId="183389920" sldId="261"/>
            <ac:spMk id="12" creationId="{4614F892-6D6E-EC44-9CF5-9E88641C3D98}"/>
          </ac:spMkLst>
        </pc:spChg>
        <pc:spChg chg="del mod">
          <ac:chgData name="Sepulveda, Fernando A" userId="01ced59d-8a2f-4916-9f57-ccb980245ff9" providerId="ADAL" clId="{840DE932-D4AE-42AC-A737-DD506B7EB676}" dt="2022-07-16T22:13:00.298" v="231" actId="478"/>
          <ac:spMkLst>
            <pc:docMk/>
            <pc:sldMk cId="183389920" sldId="261"/>
            <ac:spMk id="13" creationId="{4DD4B619-430D-8A45-B4E0-96F5F4B5F4A9}"/>
          </ac:spMkLst>
        </pc:spChg>
        <pc:spChg chg="del mod">
          <ac:chgData name="Sepulveda, Fernando A" userId="01ced59d-8a2f-4916-9f57-ccb980245ff9" providerId="ADAL" clId="{840DE932-D4AE-42AC-A737-DD506B7EB676}" dt="2022-07-16T22:08:34.604" v="178" actId="478"/>
          <ac:spMkLst>
            <pc:docMk/>
            <pc:sldMk cId="183389920" sldId="261"/>
            <ac:spMk id="14" creationId="{A24D8D8C-BE60-804E-9306-8CEF739EA2BB}"/>
          </ac:spMkLst>
        </pc:spChg>
        <pc:spChg chg="mod">
          <ac:chgData name="Sepulveda, Fernando A" userId="01ced59d-8a2f-4916-9f57-ccb980245ff9" providerId="ADAL" clId="{840DE932-D4AE-42AC-A737-DD506B7EB676}" dt="2022-07-17T02:47:42.487" v="341" actId="255"/>
          <ac:spMkLst>
            <pc:docMk/>
            <pc:sldMk cId="183389920" sldId="261"/>
            <ac:spMk id="15" creationId="{573F2124-F9EB-C443-9990-BDE8295F860C}"/>
          </ac:spMkLst>
        </pc:spChg>
        <pc:spChg chg="mod">
          <ac:chgData name="Sepulveda, Fernando A" userId="01ced59d-8a2f-4916-9f57-ccb980245ff9" providerId="ADAL" clId="{840DE932-D4AE-42AC-A737-DD506B7EB676}" dt="2022-07-17T03:04:21.866" v="804" actId="1076"/>
          <ac:spMkLst>
            <pc:docMk/>
            <pc:sldMk cId="183389920" sldId="261"/>
            <ac:spMk id="16" creationId="{EC58161B-F9FB-9047-B3D0-05DFF4252F3B}"/>
          </ac:spMkLst>
        </pc:spChg>
        <pc:spChg chg="del mod">
          <ac:chgData name="Sepulveda, Fernando A" userId="01ced59d-8a2f-4916-9f57-ccb980245ff9" providerId="ADAL" clId="{840DE932-D4AE-42AC-A737-DD506B7EB676}" dt="2022-07-17T02:55:36.993" v="425" actId="478"/>
          <ac:spMkLst>
            <pc:docMk/>
            <pc:sldMk cId="183389920" sldId="261"/>
            <ac:spMk id="17" creationId="{C88BBE9A-9B55-4542-9F18-BFAF6613CB1D}"/>
          </ac:spMkLst>
        </pc:spChg>
        <pc:spChg chg="del mod">
          <ac:chgData name="Sepulveda, Fernando A" userId="01ced59d-8a2f-4916-9f57-ccb980245ff9" providerId="ADAL" clId="{840DE932-D4AE-42AC-A737-DD506B7EB676}" dt="2022-07-17T02:59:16.240" v="764" actId="478"/>
          <ac:spMkLst>
            <pc:docMk/>
            <pc:sldMk cId="183389920" sldId="261"/>
            <ac:spMk id="18" creationId="{E641D930-5617-634E-B179-DBF1A8A3CF60}"/>
          </ac:spMkLst>
        </pc:spChg>
        <pc:spChg chg="mod">
          <ac:chgData name="Sepulveda, Fernando A" userId="01ced59d-8a2f-4916-9f57-ccb980245ff9" providerId="ADAL" clId="{840DE932-D4AE-42AC-A737-DD506B7EB676}" dt="2022-07-16T22:04:10.027" v="108" actId="1076"/>
          <ac:spMkLst>
            <pc:docMk/>
            <pc:sldMk cId="183389920" sldId="261"/>
            <ac:spMk id="21" creationId="{D55D65A0-39E2-4B19-9C2A-BEBF1C0CBDBB}"/>
          </ac:spMkLst>
        </pc:spChg>
        <pc:spChg chg="mod">
          <ac:chgData name="Sepulveda, Fernando A" userId="01ced59d-8a2f-4916-9f57-ccb980245ff9" providerId="ADAL" clId="{840DE932-D4AE-42AC-A737-DD506B7EB676}" dt="2022-07-16T22:07:34.923" v="159" actId="1076"/>
          <ac:spMkLst>
            <pc:docMk/>
            <pc:sldMk cId="183389920" sldId="261"/>
            <ac:spMk id="23" creationId="{92091157-1A22-469D-BF34-59BE211BC817}"/>
          </ac:spMkLst>
        </pc:spChg>
        <pc:spChg chg="mod">
          <ac:chgData name="Sepulveda, Fernando A" userId="01ced59d-8a2f-4916-9f57-ccb980245ff9" providerId="ADAL" clId="{840DE932-D4AE-42AC-A737-DD506B7EB676}" dt="2022-07-16T22:04:22.800" v="110" actId="1076"/>
          <ac:spMkLst>
            <pc:docMk/>
            <pc:sldMk cId="183389920" sldId="261"/>
            <ac:spMk id="28" creationId="{76FDEBD2-EE70-4129-A54B-2FC1A57CF7E4}"/>
          </ac:spMkLst>
        </pc:spChg>
        <pc:spChg chg="add del mod">
          <ac:chgData name="Sepulveda, Fernando A" userId="01ced59d-8a2f-4916-9f57-ccb980245ff9" providerId="ADAL" clId="{840DE932-D4AE-42AC-A737-DD506B7EB676}" dt="2022-07-16T22:06:24" v="134" actId="478"/>
          <ac:spMkLst>
            <pc:docMk/>
            <pc:sldMk cId="183389920" sldId="261"/>
            <ac:spMk id="30" creationId="{943A84D3-04FB-49FD-9C82-1C4330884F43}"/>
          </ac:spMkLst>
        </pc:spChg>
        <pc:spChg chg="mod">
          <ac:chgData name="Sepulveda, Fernando A" userId="01ced59d-8a2f-4916-9f57-ccb980245ff9" providerId="ADAL" clId="{840DE932-D4AE-42AC-A737-DD506B7EB676}" dt="2022-07-16T22:15:12.497" v="243" actId="1076"/>
          <ac:spMkLst>
            <pc:docMk/>
            <pc:sldMk cId="183389920" sldId="261"/>
            <ac:spMk id="31" creationId="{A3F15D78-0F5F-464A-A2CF-2A0F2E474B95}"/>
          </ac:spMkLst>
        </pc:spChg>
        <pc:spChg chg="mod">
          <ac:chgData name="Sepulveda, Fernando A" userId="01ced59d-8a2f-4916-9f57-ccb980245ff9" providerId="ADAL" clId="{840DE932-D4AE-42AC-A737-DD506B7EB676}" dt="2022-07-17T02:50:49.908" v="372" actId="255"/>
          <ac:spMkLst>
            <pc:docMk/>
            <pc:sldMk cId="183389920" sldId="261"/>
            <ac:spMk id="35" creationId="{CD2DF8FF-FC5B-4C45-B3AC-56B6515310BC}"/>
          </ac:spMkLst>
        </pc:spChg>
        <pc:spChg chg="mod">
          <ac:chgData name="Sepulveda, Fernando A" userId="01ced59d-8a2f-4916-9f57-ccb980245ff9" providerId="ADAL" clId="{840DE932-D4AE-42AC-A737-DD506B7EB676}" dt="2022-07-17T02:50:56.794" v="373" actId="255"/>
          <ac:spMkLst>
            <pc:docMk/>
            <pc:sldMk cId="183389920" sldId="261"/>
            <ac:spMk id="37" creationId="{9CEDF26B-FF06-46A6-873C-CE617DE6C2DB}"/>
          </ac:spMkLst>
        </pc:spChg>
        <pc:spChg chg="add del mod">
          <ac:chgData name="Sepulveda, Fernando A" userId="01ced59d-8a2f-4916-9f57-ccb980245ff9" providerId="ADAL" clId="{840DE932-D4AE-42AC-A737-DD506B7EB676}" dt="2022-07-16T22:07:51.081" v="163" actId="478"/>
          <ac:spMkLst>
            <pc:docMk/>
            <pc:sldMk cId="183389920" sldId="261"/>
            <ac:spMk id="40" creationId="{D3F252C4-2C45-4CD4-B3AE-080A2AC8F749}"/>
          </ac:spMkLst>
        </pc:spChg>
        <pc:spChg chg="mod">
          <ac:chgData name="Sepulveda, Fernando A" userId="01ced59d-8a2f-4916-9f57-ccb980245ff9" providerId="ADAL" clId="{840DE932-D4AE-42AC-A737-DD506B7EB676}" dt="2022-07-17T02:42:11.172" v="306" actId="1076"/>
          <ac:spMkLst>
            <pc:docMk/>
            <pc:sldMk cId="183389920" sldId="261"/>
            <ac:spMk id="41" creationId="{F387B4D6-9D4D-431B-90A5-69AEEE11F56C}"/>
          </ac:spMkLst>
        </pc:spChg>
        <pc:spChg chg="mod">
          <ac:chgData name="Sepulveda, Fernando A" userId="01ced59d-8a2f-4916-9f57-ccb980245ff9" providerId="ADAL" clId="{840DE932-D4AE-42AC-A737-DD506B7EB676}" dt="2022-07-16T22:16:36.915" v="255" actId="1076"/>
          <ac:spMkLst>
            <pc:docMk/>
            <pc:sldMk cId="183389920" sldId="261"/>
            <ac:spMk id="44" creationId="{2B3A1456-4D8C-4918-9071-D503C1D16128}"/>
          </ac:spMkLst>
        </pc:spChg>
        <pc:spChg chg="mod">
          <ac:chgData name="Sepulveda, Fernando A" userId="01ced59d-8a2f-4916-9f57-ccb980245ff9" providerId="ADAL" clId="{840DE932-D4AE-42AC-A737-DD506B7EB676}" dt="2022-07-16T22:17:45.995" v="265" actId="1076"/>
          <ac:spMkLst>
            <pc:docMk/>
            <pc:sldMk cId="183389920" sldId="261"/>
            <ac:spMk id="45" creationId="{47FB82F3-7811-411F-B3F1-E4466C0C2C8B}"/>
          </ac:spMkLst>
        </pc:spChg>
        <pc:spChg chg="add del mod">
          <ac:chgData name="Sepulveda, Fernando A" userId="01ced59d-8a2f-4916-9f57-ccb980245ff9" providerId="ADAL" clId="{840DE932-D4AE-42AC-A737-DD506B7EB676}" dt="2022-07-16T22:10:49.727" v="194" actId="478"/>
          <ac:spMkLst>
            <pc:docMk/>
            <pc:sldMk cId="183389920" sldId="261"/>
            <ac:spMk id="47" creationId="{FBDFE1CD-FE41-4199-868B-523FE174EA3E}"/>
          </ac:spMkLst>
        </pc:spChg>
        <pc:spChg chg="mod">
          <ac:chgData name="Sepulveda, Fernando A" userId="01ced59d-8a2f-4916-9f57-ccb980245ff9" providerId="ADAL" clId="{840DE932-D4AE-42AC-A737-DD506B7EB676}" dt="2022-07-17T02:42:48.455" v="311" actId="1076"/>
          <ac:spMkLst>
            <pc:docMk/>
            <pc:sldMk cId="183389920" sldId="261"/>
            <ac:spMk id="48" creationId="{DCB10198-4393-4CE6-AFC3-2623DE692F80}"/>
          </ac:spMkLst>
        </pc:spChg>
        <pc:spChg chg="mod">
          <ac:chgData name="Sepulveda, Fernando A" userId="01ced59d-8a2f-4916-9f57-ccb980245ff9" providerId="ADAL" clId="{840DE932-D4AE-42AC-A737-DD506B7EB676}" dt="2022-07-17T02:51:04.058" v="374" actId="255"/>
          <ac:spMkLst>
            <pc:docMk/>
            <pc:sldMk cId="183389920" sldId="261"/>
            <ac:spMk id="49" creationId="{BB30B919-58BE-49DC-BCB7-0EF192F9B15B}"/>
          </ac:spMkLst>
        </pc:spChg>
        <pc:spChg chg="mod">
          <ac:chgData name="Sepulveda, Fernando A" userId="01ced59d-8a2f-4916-9f57-ccb980245ff9" providerId="ADAL" clId="{840DE932-D4AE-42AC-A737-DD506B7EB676}" dt="2022-07-17T02:51:09.494" v="375" actId="255"/>
          <ac:spMkLst>
            <pc:docMk/>
            <pc:sldMk cId="183389920" sldId="261"/>
            <ac:spMk id="50" creationId="{0723138B-6BC8-42E7-B416-BEF8A1F59C3F}"/>
          </ac:spMkLst>
        </pc:spChg>
        <pc:spChg chg="mod">
          <ac:chgData name="Sepulveda, Fernando A" userId="01ced59d-8a2f-4916-9f57-ccb980245ff9" providerId="ADAL" clId="{840DE932-D4AE-42AC-A737-DD506B7EB676}" dt="2022-07-16T22:24:07.425" v="298" actId="255"/>
          <ac:spMkLst>
            <pc:docMk/>
            <pc:sldMk cId="183389920" sldId="261"/>
            <ac:spMk id="54" creationId="{42765E27-EF7C-44DC-A152-1EFD4836DE39}"/>
          </ac:spMkLst>
        </pc:spChg>
        <pc:spChg chg="mod">
          <ac:chgData name="Sepulveda, Fernando A" userId="01ced59d-8a2f-4916-9f57-ccb980245ff9" providerId="ADAL" clId="{840DE932-D4AE-42AC-A737-DD506B7EB676}" dt="2022-07-16T22:23:09.646" v="293" actId="14100"/>
          <ac:spMkLst>
            <pc:docMk/>
            <pc:sldMk cId="183389920" sldId="261"/>
            <ac:spMk id="55" creationId="{2281B3CD-7C4A-4FFC-93C2-965A58845726}"/>
          </ac:spMkLst>
        </pc:spChg>
        <pc:spChg chg="mod">
          <ac:chgData name="Sepulveda, Fernando A" userId="01ced59d-8a2f-4916-9f57-ccb980245ff9" providerId="ADAL" clId="{840DE932-D4AE-42AC-A737-DD506B7EB676}" dt="2022-07-17T02:51:13.867" v="376" actId="255"/>
          <ac:spMkLst>
            <pc:docMk/>
            <pc:sldMk cId="183389920" sldId="261"/>
            <ac:spMk id="56" creationId="{BFBD3302-0F3A-439E-887A-F0CE31AC880A}"/>
          </ac:spMkLst>
        </pc:spChg>
        <pc:spChg chg="add del mod">
          <ac:chgData name="Sepulveda, Fernando A" userId="01ced59d-8a2f-4916-9f57-ccb980245ff9" providerId="ADAL" clId="{840DE932-D4AE-42AC-A737-DD506B7EB676}" dt="2022-07-16T22:24:50.885" v="303" actId="478"/>
          <ac:spMkLst>
            <pc:docMk/>
            <pc:sldMk cId="183389920" sldId="261"/>
            <ac:spMk id="59" creationId="{B17723A7-9504-4239-B330-412BC026F5BD}"/>
          </ac:spMkLst>
        </pc:spChg>
        <pc:spChg chg="mod">
          <ac:chgData name="Sepulveda, Fernando A" userId="01ced59d-8a2f-4916-9f57-ccb980245ff9" providerId="ADAL" clId="{840DE932-D4AE-42AC-A737-DD506B7EB676}" dt="2022-07-17T02:45:37.925" v="326" actId="1076"/>
          <ac:spMkLst>
            <pc:docMk/>
            <pc:sldMk cId="183389920" sldId="261"/>
            <ac:spMk id="66" creationId="{460C1DA9-372D-4FAA-8847-F42EC4B0722F}"/>
          </ac:spMkLst>
        </pc:spChg>
        <pc:spChg chg="mod">
          <ac:chgData name="Sepulveda, Fernando A" userId="01ced59d-8a2f-4916-9f57-ccb980245ff9" providerId="ADAL" clId="{840DE932-D4AE-42AC-A737-DD506B7EB676}" dt="2022-07-17T02:53:15.568" v="390" actId="1076"/>
          <ac:spMkLst>
            <pc:docMk/>
            <pc:sldMk cId="183389920" sldId="261"/>
            <ac:spMk id="67" creationId="{50E519EE-7C79-4D3D-85F2-613A2C08D19B}"/>
          </ac:spMkLst>
        </pc:spChg>
        <pc:spChg chg="add mod">
          <ac:chgData name="Sepulveda, Fernando A" userId="01ced59d-8a2f-4916-9f57-ccb980245ff9" providerId="ADAL" clId="{840DE932-D4AE-42AC-A737-DD506B7EB676}" dt="2022-07-17T03:23:21.812" v="1076" actId="255"/>
          <ac:spMkLst>
            <pc:docMk/>
            <pc:sldMk cId="183389920" sldId="261"/>
            <ac:spMk id="75" creationId="{2D711F50-3758-48FC-B864-1050A648CBA9}"/>
          </ac:spMkLst>
        </pc:spChg>
        <pc:spChg chg="mod">
          <ac:chgData name="Sepulveda, Fernando A" userId="01ced59d-8a2f-4916-9f57-ccb980245ff9" providerId="ADAL" clId="{840DE932-D4AE-42AC-A737-DD506B7EB676}" dt="2022-07-17T02:51:26.600" v="378" actId="255"/>
          <ac:spMkLst>
            <pc:docMk/>
            <pc:sldMk cId="183389920" sldId="261"/>
            <ac:spMk id="76" creationId="{B3C0BB95-2BE4-4E77-A2D9-C2FF7C0B98F4}"/>
          </ac:spMkLst>
        </pc:spChg>
        <pc:spChg chg="mod">
          <ac:chgData name="Sepulveda, Fernando A" userId="01ced59d-8a2f-4916-9f57-ccb980245ff9" providerId="ADAL" clId="{840DE932-D4AE-42AC-A737-DD506B7EB676}" dt="2022-07-17T02:51:32.500" v="379" actId="255"/>
          <ac:spMkLst>
            <pc:docMk/>
            <pc:sldMk cId="183389920" sldId="261"/>
            <ac:spMk id="78" creationId="{801E85FA-1665-4F59-AC3E-6A751F5DDE9A}"/>
          </ac:spMkLst>
        </pc:spChg>
        <pc:spChg chg="mod">
          <ac:chgData name="Sepulveda, Fernando A" userId="01ced59d-8a2f-4916-9f57-ccb980245ff9" providerId="ADAL" clId="{840DE932-D4AE-42AC-A737-DD506B7EB676}" dt="2022-07-17T03:24:15.595" v="1081" actId="255"/>
          <ac:spMkLst>
            <pc:docMk/>
            <pc:sldMk cId="183389920" sldId="261"/>
            <ac:spMk id="79" creationId="{DCCBD054-8CD5-496C-AA2E-AB987C5151EE}"/>
          </ac:spMkLst>
        </pc:spChg>
        <pc:spChg chg="mod">
          <ac:chgData name="Sepulveda, Fernando A" userId="01ced59d-8a2f-4916-9f57-ccb980245ff9" providerId="ADAL" clId="{840DE932-D4AE-42AC-A737-DD506B7EB676}" dt="2022-07-17T02:51:39.458" v="380" actId="255"/>
          <ac:spMkLst>
            <pc:docMk/>
            <pc:sldMk cId="183389920" sldId="261"/>
            <ac:spMk id="80" creationId="{2D79AFB6-80A6-44C1-B781-CD29837BBAB9}"/>
          </ac:spMkLst>
        </pc:spChg>
        <pc:spChg chg="mod">
          <ac:chgData name="Sepulveda, Fernando A" userId="01ced59d-8a2f-4916-9f57-ccb980245ff9" providerId="ADAL" clId="{840DE932-D4AE-42AC-A737-DD506B7EB676}" dt="2022-07-17T02:51:49.015" v="382" actId="255"/>
          <ac:spMkLst>
            <pc:docMk/>
            <pc:sldMk cId="183389920" sldId="261"/>
            <ac:spMk id="81" creationId="{21B371D4-297E-4D42-A8A0-04F0617DE4E8}"/>
          </ac:spMkLst>
        </pc:spChg>
        <pc:spChg chg="mod">
          <ac:chgData name="Sepulveda, Fernando A" userId="01ced59d-8a2f-4916-9f57-ccb980245ff9" providerId="ADAL" clId="{840DE932-D4AE-42AC-A737-DD506B7EB676}" dt="2022-07-17T02:51:21.108" v="377" actId="255"/>
          <ac:spMkLst>
            <pc:docMk/>
            <pc:sldMk cId="183389920" sldId="261"/>
            <ac:spMk id="82" creationId="{E3A3F2A3-958D-4A44-A691-3B7E4CBD88E8}"/>
          </ac:spMkLst>
        </pc:spChg>
        <pc:spChg chg="mod">
          <ac:chgData name="Sepulveda, Fernando A" userId="01ced59d-8a2f-4916-9f57-ccb980245ff9" providerId="ADAL" clId="{840DE932-D4AE-42AC-A737-DD506B7EB676}" dt="2022-07-17T02:51:43.880" v="381" actId="255"/>
          <ac:spMkLst>
            <pc:docMk/>
            <pc:sldMk cId="183389920" sldId="261"/>
            <ac:spMk id="83" creationId="{588CBBD4-3F53-42EA-80D8-A8E05493ACF1}"/>
          </ac:spMkLst>
        </pc:spChg>
        <pc:spChg chg="mod">
          <ac:chgData name="Sepulveda, Fernando A" userId="01ced59d-8a2f-4916-9f57-ccb980245ff9" providerId="ADAL" clId="{840DE932-D4AE-42AC-A737-DD506B7EB676}" dt="2022-07-17T03:12:59.371" v="1029" actId="20577"/>
          <ac:spMkLst>
            <pc:docMk/>
            <pc:sldMk cId="183389920" sldId="261"/>
            <ac:spMk id="85" creationId="{F07CBAF9-CCDD-4B77-87E3-6E1D89A30358}"/>
          </ac:spMkLst>
        </pc:spChg>
        <pc:spChg chg="mod">
          <ac:chgData name="Sepulveda, Fernando A" userId="01ced59d-8a2f-4916-9f57-ccb980245ff9" providerId="ADAL" clId="{840DE932-D4AE-42AC-A737-DD506B7EB676}" dt="2022-07-17T03:03:56.556" v="801" actId="1076"/>
          <ac:spMkLst>
            <pc:docMk/>
            <pc:sldMk cId="183389920" sldId="261"/>
            <ac:spMk id="87" creationId="{1580CA0B-D9C5-43AB-90C4-BD3880BBFD4E}"/>
          </ac:spMkLst>
        </pc:spChg>
        <pc:spChg chg="mod">
          <ac:chgData name="Sepulveda, Fernando A" userId="01ced59d-8a2f-4916-9f57-ccb980245ff9" providerId="ADAL" clId="{840DE932-D4AE-42AC-A737-DD506B7EB676}" dt="2022-07-17T02:49:02.367" v="361" actId="255"/>
          <ac:spMkLst>
            <pc:docMk/>
            <pc:sldMk cId="183389920" sldId="261"/>
            <ac:spMk id="88" creationId="{5CCA7771-746F-40FF-86A7-507EBDBAFA85}"/>
          </ac:spMkLst>
        </pc:spChg>
        <pc:spChg chg="mod">
          <ac:chgData name="Sepulveda, Fernando A" userId="01ced59d-8a2f-4916-9f57-ccb980245ff9" providerId="ADAL" clId="{840DE932-D4AE-42AC-A737-DD506B7EB676}" dt="2022-07-16T22:15:19.399" v="244" actId="1076"/>
          <ac:spMkLst>
            <pc:docMk/>
            <pc:sldMk cId="183389920" sldId="261"/>
            <ac:spMk id="89" creationId="{F7C0E985-142F-4E9A-9A85-8C7CD1950732}"/>
          </ac:spMkLst>
        </pc:spChg>
        <pc:spChg chg="mod">
          <ac:chgData name="Sepulveda, Fernando A" userId="01ced59d-8a2f-4916-9f57-ccb980245ff9" providerId="ADAL" clId="{840DE932-D4AE-42AC-A737-DD506B7EB676}" dt="2022-07-17T02:48:36.557" v="353" actId="20577"/>
          <ac:spMkLst>
            <pc:docMk/>
            <pc:sldMk cId="183389920" sldId="261"/>
            <ac:spMk id="90" creationId="{657AAB16-05D7-435B-B7F1-BB42B2D86DE8}"/>
          </ac:spMkLst>
        </pc:spChg>
        <pc:spChg chg="mod">
          <ac:chgData name="Sepulveda, Fernando A" userId="01ced59d-8a2f-4916-9f57-ccb980245ff9" providerId="ADAL" clId="{840DE932-D4AE-42AC-A737-DD506B7EB676}" dt="2022-07-17T03:09:58.863" v="926" actId="20577"/>
          <ac:spMkLst>
            <pc:docMk/>
            <pc:sldMk cId="183389920" sldId="261"/>
            <ac:spMk id="91" creationId="{803987BA-095B-4922-85BC-E941703648BD}"/>
          </ac:spMkLst>
        </pc:spChg>
        <pc:spChg chg="mod">
          <ac:chgData name="Sepulveda, Fernando A" userId="01ced59d-8a2f-4916-9f57-ccb980245ff9" providerId="ADAL" clId="{840DE932-D4AE-42AC-A737-DD506B7EB676}" dt="2022-07-17T03:07:07.947" v="832" actId="1076"/>
          <ac:spMkLst>
            <pc:docMk/>
            <pc:sldMk cId="183389920" sldId="261"/>
            <ac:spMk id="92" creationId="{C9FC094C-D3F1-4DBE-8B6A-D081FFD181EA}"/>
          </ac:spMkLst>
        </pc:spChg>
        <pc:spChg chg="mod">
          <ac:chgData name="Sepulveda, Fernando A" userId="01ced59d-8a2f-4916-9f57-ccb980245ff9" providerId="ADAL" clId="{840DE932-D4AE-42AC-A737-DD506B7EB676}" dt="2022-07-17T03:12:04.445" v="1013" actId="313"/>
          <ac:spMkLst>
            <pc:docMk/>
            <pc:sldMk cId="183389920" sldId="261"/>
            <ac:spMk id="93" creationId="{5053231F-FCD1-44FA-96C3-263C5CE98FB3}"/>
          </ac:spMkLst>
        </pc:spChg>
        <pc:spChg chg="mod">
          <ac:chgData name="Sepulveda, Fernando A" userId="01ced59d-8a2f-4916-9f57-ccb980245ff9" providerId="ADAL" clId="{840DE932-D4AE-42AC-A737-DD506B7EB676}" dt="2022-07-17T03:04:03.551" v="802" actId="1076"/>
          <ac:spMkLst>
            <pc:docMk/>
            <pc:sldMk cId="183389920" sldId="261"/>
            <ac:spMk id="94" creationId="{B554F229-A750-4F30-B281-A1A451D08AC2}"/>
          </ac:spMkLst>
        </pc:spChg>
        <pc:spChg chg="mod">
          <ac:chgData name="Sepulveda, Fernando A" userId="01ced59d-8a2f-4916-9f57-ccb980245ff9" providerId="ADAL" clId="{840DE932-D4AE-42AC-A737-DD506B7EB676}" dt="2022-07-17T03:05:44.592" v="828" actId="1076"/>
          <ac:spMkLst>
            <pc:docMk/>
            <pc:sldMk cId="183389920" sldId="261"/>
            <ac:spMk id="95" creationId="{8CA25172-F8C0-4C5D-8063-B38006A818AE}"/>
          </ac:spMkLst>
        </pc:spChg>
        <pc:spChg chg="add mod">
          <ac:chgData name="Sepulveda, Fernando A" userId="01ced59d-8a2f-4916-9f57-ccb980245ff9" providerId="ADAL" clId="{840DE932-D4AE-42AC-A737-DD506B7EB676}" dt="2022-07-17T02:48:10.548" v="346" actId="255"/>
          <ac:spMkLst>
            <pc:docMk/>
            <pc:sldMk cId="183389920" sldId="261"/>
            <ac:spMk id="96" creationId="{4DA9B7D7-3FFA-408F-AC4D-B4D14964AED1}"/>
          </ac:spMkLst>
        </pc:spChg>
        <pc:spChg chg="add mod">
          <ac:chgData name="Sepulveda, Fernando A" userId="01ced59d-8a2f-4916-9f57-ccb980245ff9" providerId="ADAL" clId="{840DE932-D4AE-42AC-A737-DD506B7EB676}" dt="2022-07-17T02:48:18.327" v="347" actId="255"/>
          <ac:spMkLst>
            <pc:docMk/>
            <pc:sldMk cId="183389920" sldId="261"/>
            <ac:spMk id="97" creationId="{0F895E50-E984-4C8E-834C-8949CB6E29DC}"/>
          </ac:spMkLst>
        </pc:spChg>
        <pc:spChg chg="add mod">
          <ac:chgData name="Sepulveda, Fernando A" userId="01ced59d-8a2f-4916-9f57-ccb980245ff9" providerId="ADAL" clId="{840DE932-D4AE-42AC-A737-DD506B7EB676}" dt="2022-07-17T03:16:58.251" v="1070" actId="1076"/>
          <ac:spMkLst>
            <pc:docMk/>
            <pc:sldMk cId="183389920" sldId="261"/>
            <ac:spMk id="101" creationId="{079DC270-0F7A-406B-8406-FBE6B96E3782}"/>
          </ac:spMkLst>
        </pc:spChg>
        <pc:spChg chg="add mod">
          <ac:chgData name="Sepulveda, Fernando A" userId="01ced59d-8a2f-4916-9f57-ccb980245ff9" providerId="ADAL" clId="{840DE932-D4AE-42AC-A737-DD506B7EB676}" dt="2022-07-17T02:49:09.403" v="362" actId="255"/>
          <ac:spMkLst>
            <pc:docMk/>
            <pc:sldMk cId="183389920" sldId="261"/>
            <ac:spMk id="103" creationId="{92DCBE97-AC20-4FAE-B819-2712572309F7}"/>
          </ac:spMkLst>
        </pc:spChg>
        <pc:spChg chg="add mod">
          <ac:chgData name="Sepulveda, Fernando A" userId="01ced59d-8a2f-4916-9f57-ccb980245ff9" providerId="ADAL" clId="{840DE932-D4AE-42AC-A737-DD506B7EB676}" dt="2022-07-17T02:48:06.527" v="345" actId="255"/>
          <ac:spMkLst>
            <pc:docMk/>
            <pc:sldMk cId="183389920" sldId="261"/>
            <ac:spMk id="106" creationId="{9A39928C-8CCF-42EF-93D3-2B170BB6973E}"/>
          </ac:spMkLst>
        </pc:spChg>
        <pc:spChg chg="add mod">
          <ac:chgData name="Sepulveda, Fernando A" userId="01ced59d-8a2f-4916-9f57-ccb980245ff9" providerId="ADAL" clId="{840DE932-D4AE-42AC-A737-DD506B7EB676}" dt="2022-07-17T02:48:55.387" v="360" actId="255"/>
          <ac:spMkLst>
            <pc:docMk/>
            <pc:sldMk cId="183389920" sldId="261"/>
            <ac:spMk id="107" creationId="{607BE554-89D0-4A76-9F84-4428A5CDEE44}"/>
          </ac:spMkLst>
        </pc:spChg>
        <pc:spChg chg="add del mod">
          <ac:chgData name="Sepulveda, Fernando A" userId="01ced59d-8a2f-4916-9f57-ccb980245ff9" providerId="ADAL" clId="{840DE932-D4AE-42AC-A737-DD506B7EB676}" dt="2022-07-17T03:04:12.293" v="803" actId="478"/>
          <ac:spMkLst>
            <pc:docMk/>
            <pc:sldMk cId="183389920" sldId="261"/>
            <ac:spMk id="109" creationId="{5D96C9A2-2CE3-4DFA-836F-FFB7CE52718B}"/>
          </ac:spMkLst>
        </pc:spChg>
        <pc:spChg chg="add mod">
          <ac:chgData name="Sepulveda, Fernando A" userId="01ced59d-8a2f-4916-9f57-ccb980245ff9" providerId="ADAL" clId="{840DE932-D4AE-42AC-A737-DD506B7EB676}" dt="2022-07-17T03:14:23.988" v="1058" actId="20577"/>
          <ac:spMkLst>
            <pc:docMk/>
            <pc:sldMk cId="183389920" sldId="261"/>
            <ac:spMk id="110" creationId="{4D97B440-59E9-4BA9-A7D9-5A190CE945E5}"/>
          </ac:spMkLst>
        </pc:spChg>
        <pc:spChg chg="add del mod">
          <ac:chgData name="Sepulveda, Fernando A" userId="01ced59d-8a2f-4916-9f57-ccb980245ff9" providerId="ADAL" clId="{840DE932-D4AE-42AC-A737-DD506B7EB676}" dt="2022-07-17T02:59:58.355" v="772" actId="478"/>
          <ac:spMkLst>
            <pc:docMk/>
            <pc:sldMk cId="183389920" sldId="261"/>
            <ac:spMk id="112" creationId="{10935F26-B6CF-4292-A775-D94587A8F2D2}"/>
          </ac:spMkLst>
        </pc:spChg>
        <pc:grpChg chg="mod">
          <ac:chgData name="Sepulveda, Fernando A" userId="01ced59d-8a2f-4916-9f57-ccb980245ff9" providerId="ADAL" clId="{840DE932-D4AE-42AC-A737-DD506B7EB676}" dt="2022-07-17T02:42:51.621" v="312" actId="1076"/>
          <ac:grpSpMkLst>
            <pc:docMk/>
            <pc:sldMk cId="183389920" sldId="261"/>
            <ac:grpSpMk id="5" creationId="{48683508-2982-4996-8952-D8705787841C}"/>
          </ac:grpSpMkLst>
        </pc:grpChg>
        <pc:grpChg chg="mod">
          <ac:chgData name="Sepulveda, Fernando A" userId="01ced59d-8a2f-4916-9f57-ccb980245ff9" providerId="ADAL" clId="{840DE932-D4AE-42AC-A737-DD506B7EB676}" dt="2022-07-16T21:58:24.694" v="2" actId="1076"/>
          <ac:grpSpMkLst>
            <pc:docMk/>
            <pc:sldMk cId="183389920" sldId="261"/>
            <ac:grpSpMk id="25" creationId="{F6322CE0-315E-44A7-9F72-68D06FB0BFCE}"/>
          </ac:grpSpMkLst>
        </pc:grpChg>
        <pc:grpChg chg="mod">
          <ac:chgData name="Sepulveda, Fernando A" userId="01ced59d-8a2f-4916-9f57-ccb980245ff9" providerId="ADAL" clId="{840DE932-D4AE-42AC-A737-DD506B7EB676}" dt="2022-07-17T02:41:52.683" v="304" actId="1076"/>
          <ac:grpSpMkLst>
            <pc:docMk/>
            <pc:sldMk cId="183389920" sldId="261"/>
            <ac:grpSpMk id="26" creationId="{F18795F3-8E0F-492D-8369-745DDF30AB06}"/>
          </ac:grpSpMkLst>
        </pc:grpChg>
        <pc:grpChg chg="mod">
          <ac:chgData name="Sepulveda, Fernando A" userId="01ced59d-8a2f-4916-9f57-ccb980245ff9" providerId="ADAL" clId="{840DE932-D4AE-42AC-A737-DD506B7EB676}" dt="2022-07-16T22:15:49.699" v="249" actId="1076"/>
          <ac:grpSpMkLst>
            <pc:docMk/>
            <pc:sldMk cId="183389920" sldId="261"/>
            <ac:grpSpMk id="36" creationId="{734B8A84-E820-4960-934C-96ACA068EAB7}"/>
          </ac:grpSpMkLst>
        </pc:grpChg>
        <pc:grpChg chg="mod">
          <ac:chgData name="Sepulveda, Fernando A" userId="01ced59d-8a2f-4916-9f57-ccb980245ff9" providerId="ADAL" clId="{840DE932-D4AE-42AC-A737-DD506B7EB676}" dt="2022-07-17T03:17:00.714" v="1071" actId="1076"/>
          <ac:grpSpMkLst>
            <pc:docMk/>
            <pc:sldMk cId="183389920" sldId="261"/>
            <ac:grpSpMk id="38" creationId="{1180AE84-4618-4D49-B217-3AC1FB319D07}"/>
          </ac:grpSpMkLst>
        </pc:grpChg>
        <pc:grpChg chg="mod">
          <ac:chgData name="Sepulveda, Fernando A" userId="01ced59d-8a2f-4916-9f57-ccb980245ff9" providerId="ADAL" clId="{840DE932-D4AE-42AC-A737-DD506B7EB676}" dt="2022-07-17T02:53:37.659" v="393" actId="1076"/>
          <ac:grpSpMkLst>
            <pc:docMk/>
            <pc:sldMk cId="183389920" sldId="261"/>
            <ac:grpSpMk id="39" creationId="{291BB673-DB01-4691-AF7F-5A0115233BCB}"/>
          </ac:grpSpMkLst>
        </pc:grpChg>
        <pc:grpChg chg="add mod">
          <ac:chgData name="Sepulveda, Fernando A" userId="01ced59d-8a2f-4916-9f57-ccb980245ff9" providerId="ADAL" clId="{840DE932-D4AE-42AC-A737-DD506B7EB676}" dt="2022-07-17T03:08:11.395" v="837" actId="1076"/>
          <ac:grpSpMkLst>
            <pc:docMk/>
            <pc:sldMk cId="183389920" sldId="261"/>
            <ac:grpSpMk id="71" creationId="{1AB59B4C-79BA-4FE2-8C74-6C02328DB60C}"/>
          </ac:grpSpMkLst>
        </pc:grpChg>
        <pc:grpChg chg="mod">
          <ac:chgData name="Sepulveda, Fernando A" userId="01ced59d-8a2f-4916-9f57-ccb980245ff9" providerId="ADAL" clId="{840DE932-D4AE-42AC-A737-DD506B7EB676}" dt="2022-07-17T02:52:47.558" v="387" actId="1076"/>
          <ac:grpSpMkLst>
            <pc:docMk/>
            <pc:sldMk cId="183389920" sldId="261"/>
            <ac:grpSpMk id="74" creationId="{08DCAA4B-9040-4D56-8E34-45DCC36A4D8E}"/>
          </ac:grpSpMkLst>
        </pc:grpChg>
        <pc:grpChg chg="mod">
          <ac:chgData name="Sepulveda, Fernando A" userId="01ced59d-8a2f-4916-9f57-ccb980245ff9" providerId="ADAL" clId="{840DE932-D4AE-42AC-A737-DD506B7EB676}" dt="2022-07-17T02:53:35.321" v="392" actId="1076"/>
          <ac:grpSpMkLst>
            <pc:docMk/>
            <pc:sldMk cId="183389920" sldId="261"/>
            <ac:grpSpMk id="77" creationId="{71872C38-4CB3-4D8C-9988-E6E67647AEFA}"/>
          </ac:grpSpMkLst>
        </pc:grpChg>
        <pc:grpChg chg="mod">
          <ac:chgData name="Sepulveda, Fernando A" userId="01ced59d-8a2f-4916-9f57-ccb980245ff9" providerId="ADAL" clId="{840DE932-D4AE-42AC-A737-DD506B7EB676}" dt="2022-07-17T02:49:29.511" v="363" actId="1076"/>
          <ac:grpSpMkLst>
            <pc:docMk/>
            <pc:sldMk cId="183389920" sldId="261"/>
            <ac:grpSpMk id="86" creationId="{0065165A-3218-4D2D-9467-DA5E6C67ECCA}"/>
          </ac:grpSpMkLst>
        </pc:grpChg>
        <pc:grpChg chg="mod">
          <ac:chgData name="Sepulveda, Fernando A" userId="01ced59d-8a2f-4916-9f57-ccb980245ff9" providerId="ADAL" clId="{840DE932-D4AE-42AC-A737-DD506B7EB676}" dt="2022-07-17T02:52:51.883" v="388" actId="1076"/>
          <ac:grpSpMkLst>
            <pc:docMk/>
            <pc:sldMk cId="183389920" sldId="261"/>
            <ac:grpSpMk id="100" creationId="{D03EF368-B4D3-42A6-BD8D-15B866C46253}"/>
          </ac:grpSpMkLst>
        </pc:grpChg>
        <pc:grpChg chg="mod">
          <ac:chgData name="Sepulveda, Fernando A" userId="01ced59d-8a2f-4916-9f57-ccb980245ff9" providerId="ADAL" clId="{840DE932-D4AE-42AC-A737-DD506B7EB676}" dt="2022-07-17T02:53:28.197" v="391" actId="1076"/>
          <ac:grpSpMkLst>
            <pc:docMk/>
            <pc:sldMk cId="183389920" sldId="261"/>
            <ac:grpSpMk id="105" creationId="{0423DABC-B24C-4931-AFA9-9DDA8052F685}"/>
          </ac:grpSpMkLst>
        </pc:grpChg>
        <pc:picChg chg="mod">
          <ac:chgData name="Sepulveda, Fernando A" userId="01ced59d-8a2f-4916-9f57-ccb980245ff9" providerId="ADAL" clId="{840DE932-D4AE-42AC-A737-DD506B7EB676}" dt="2022-07-16T22:23:33.232" v="296" actId="1076"/>
          <ac:picMkLst>
            <pc:docMk/>
            <pc:sldMk cId="183389920" sldId="261"/>
            <ac:picMk id="24" creationId="{F0D9E6DB-E12A-466F-8237-BF066941A837}"/>
          </ac:picMkLst>
        </pc:picChg>
        <pc:picChg chg="mod modCrop">
          <ac:chgData name="Sepulveda, Fernando A" userId="01ced59d-8a2f-4916-9f57-ccb980245ff9" providerId="ADAL" clId="{840DE932-D4AE-42AC-A737-DD506B7EB676}" dt="2022-07-17T02:49:57.628" v="368" actId="1076"/>
          <ac:picMkLst>
            <pc:docMk/>
            <pc:sldMk cId="183389920" sldId="261"/>
            <ac:picMk id="32" creationId="{2B59A646-32A6-4917-A8F1-2CE80D39FC2D}"/>
          </ac:picMkLst>
        </pc:picChg>
        <pc:picChg chg="mod">
          <ac:chgData name="Sepulveda, Fernando A" userId="01ced59d-8a2f-4916-9f57-ccb980245ff9" providerId="ADAL" clId="{840DE932-D4AE-42AC-A737-DD506B7EB676}" dt="2022-07-16T21:59:10.754" v="8" actId="1076"/>
          <ac:picMkLst>
            <pc:docMk/>
            <pc:sldMk cId="183389920" sldId="261"/>
            <ac:picMk id="33" creationId="{782D0C3B-8765-4BCB-9789-3309EA22378C}"/>
          </ac:picMkLst>
        </pc:picChg>
        <pc:picChg chg="mod">
          <ac:chgData name="Sepulveda, Fernando A" userId="01ced59d-8a2f-4916-9f57-ccb980245ff9" providerId="ADAL" clId="{840DE932-D4AE-42AC-A737-DD506B7EB676}" dt="2022-07-16T22:16:02.660" v="251" actId="1076"/>
          <ac:picMkLst>
            <pc:docMk/>
            <pc:sldMk cId="183389920" sldId="261"/>
            <ac:picMk id="53" creationId="{8328142A-9202-4CA9-B74F-36E5C468A6EA}"/>
          </ac:picMkLst>
        </pc:picChg>
        <pc:picChg chg="mod">
          <ac:chgData name="Sepulveda, Fernando A" userId="01ced59d-8a2f-4916-9f57-ccb980245ff9" providerId="ADAL" clId="{840DE932-D4AE-42AC-A737-DD506B7EB676}" dt="2022-07-16T22:15:58.184" v="250" actId="1076"/>
          <ac:picMkLst>
            <pc:docMk/>
            <pc:sldMk cId="183389920" sldId="261"/>
            <ac:picMk id="68" creationId="{E5C32158-B306-4753-9D96-92F15A74B292}"/>
          </ac:picMkLst>
        </pc:picChg>
        <pc:picChg chg="mod modCrop">
          <ac:chgData name="Sepulveda, Fernando A" userId="01ced59d-8a2f-4916-9f57-ccb980245ff9" providerId="ADAL" clId="{840DE932-D4AE-42AC-A737-DD506B7EB676}" dt="2022-07-17T03:07:59.726" v="836" actId="14100"/>
          <ac:picMkLst>
            <pc:docMk/>
            <pc:sldMk cId="183389920" sldId="261"/>
            <ac:picMk id="72" creationId="{29BA2E71-FFE6-46F2-B605-661C14EF4D1B}"/>
          </ac:picMkLst>
        </pc:picChg>
        <pc:picChg chg="mod modCrop">
          <ac:chgData name="Sepulveda, Fernando A" userId="01ced59d-8a2f-4916-9f57-ccb980245ff9" providerId="ADAL" clId="{840DE932-D4AE-42AC-A737-DD506B7EB676}" dt="2022-07-17T02:45:59.264" v="329" actId="1076"/>
          <ac:picMkLst>
            <pc:docMk/>
            <pc:sldMk cId="183389920" sldId="261"/>
            <ac:picMk id="73" creationId="{918F323B-0969-4B9E-992E-7BCF3583091C}"/>
          </ac:picMkLst>
        </pc:picChg>
        <pc:picChg chg="mod modCrop">
          <ac:chgData name="Sepulveda, Fernando A" userId="01ced59d-8a2f-4916-9f57-ccb980245ff9" providerId="ADAL" clId="{840DE932-D4AE-42AC-A737-DD506B7EB676}" dt="2022-07-17T03:07:25.477" v="833" actId="732"/>
          <ac:picMkLst>
            <pc:docMk/>
            <pc:sldMk cId="183389920" sldId="261"/>
            <ac:picMk id="98" creationId="{B047024F-201A-472D-A791-9C64C96DDD99}"/>
          </ac:picMkLst>
        </pc:picChg>
        <pc:picChg chg="mod">
          <ac:chgData name="Sepulveda, Fernando A" userId="01ced59d-8a2f-4916-9f57-ccb980245ff9" providerId="ADAL" clId="{840DE932-D4AE-42AC-A737-DD506B7EB676}" dt="2022-07-17T02:44:40.834" v="321" actId="164"/>
          <ac:picMkLst>
            <pc:docMk/>
            <pc:sldMk cId="183389920" sldId="261"/>
            <ac:picMk id="104" creationId="{FA1AC7CA-90B1-432A-A410-BF985425ADD8}"/>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158C5BC-9A70-462C-B28D-9600239EAC64}" type="datetimeFigureOut">
              <a:rPr lang="en-US" smtClean="0"/>
              <a:pPr/>
              <a:t>7/16/2022</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79C131B7-05CA-4AEE-9267-6D0ED4DC84F3}" type="slidenum">
              <a:rPr lang="en-US" smtClean="0"/>
              <a:pPr/>
              <a:t>‹#›</a:t>
            </a:fld>
            <a:endParaRPr lang="en-US"/>
          </a:p>
        </p:txBody>
      </p:sp>
    </p:spTree>
    <p:extLst>
      <p:ext uri="{BB962C8B-B14F-4D97-AF65-F5344CB8AC3E}">
        <p14:creationId xmlns:p14="http://schemas.microsoft.com/office/powerpoint/2010/main" val="39740682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6CC2317-6751-4CD4-9995-8782DD78E936}" type="datetimeFigureOut">
              <a:rPr lang="en-US" smtClean="0"/>
              <a:pPr/>
              <a:t>7/16/2022</a:t>
            </a:fld>
            <a:endParaRPr lang="en-US" dirty="0"/>
          </a:p>
        </p:txBody>
      </p:sp>
      <p:sp>
        <p:nvSpPr>
          <p:cNvPr id="4" name="Slide Image Placeholder 3"/>
          <p:cNvSpPr>
            <a:spLocks noGrp="1" noRot="1" noChangeAspect="1"/>
          </p:cNvSpPr>
          <p:nvPr>
            <p:ph type="sldImg" idx="2"/>
          </p:nvPr>
        </p:nvSpPr>
        <p:spPr>
          <a:xfrm>
            <a:off x="1285875" y="685800"/>
            <a:ext cx="428625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6A1A87D-CAF7-4BDC-A0D3-C0DBEDE81619}" type="slidenum">
              <a:rPr lang="en-US" smtClean="0"/>
              <a:pPr/>
              <a:t>‹#›</a:t>
            </a:fld>
            <a:endParaRPr lang="en-US" dirty="0"/>
          </a:p>
        </p:txBody>
      </p:sp>
    </p:spTree>
    <p:extLst>
      <p:ext uri="{BB962C8B-B14F-4D97-AF65-F5344CB8AC3E}">
        <p14:creationId xmlns:p14="http://schemas.microsoft.com/office/powerpoint/2010/main" val="2414637987"/>
      </p:ext>
    </p:extLst>
  </p:cSld>
  <p:clrMap bg1="lt1" tx1="dk1" bg2="lt2" tx2="dk2" accent1="accent1" accent2="accent2" accent3="accent3" accent4="accent4" accent5="accent5" accent6="accent6" hlink="hlink" folHlink="folHlink"/>
  <p:notesStyle>
    <a:lvl1pPr marL="0" algn="l" defTabSz="3173833" rtl="0" eaLnBrk="1" latinLnBrk="0" hangingPunct="1">
      <a:defRPr sz="4194" kern="1200">
        <a:solidFill>
          <a:schemeClr val="tx1"/>
        </a:solidFill>
        <a:latin typeface="+mn-lt"/>
        <a:ea typeface="+mn-ea"/>
        <a:cs typeface="+mn-cs"/>
      </a:defRPr>
    </a:lvl1pPr>
    <a:lvl2pPr marL="1586917" algn="l" defTabSz="3173833" rtl="0" eaLnBrk="1" latinLnBrk="0" hangingPunct="1">
      <a:defRPr sz="4194" kern="1200">
        <a:solidFill>
          <a:schemeClr val="tx1"/>
        </a:solidFill>
        <a:latin typeface="+mn-lt"/>
        <a:ea typeface="+mn-ea"/>
        <a:cs typeface="+mn-cs"/>
      </a:defRPr>
    </a:lvl2pPr>
    <a:lvl3pPr marL="3173833" algn="l" defTabSz="3173833" rtl="0" eaLnBrk="1" latinLnBrk="0" hangingPunct="1">
      <a:defRPr sz="4194" kern="1200">
        <a:solidFill>
          <a:schemeClr val="tx1"/>
        </a:solidFill>
        <a:latin typeface="+mn-lt"/>
        <a:ea typeface="+mn-ea"/>
        <a:cs typeface="+mn-cs"/>
      </a:defRPr>
    </a:lvl3pPr>
    <a:lvl4pPr marL="4760750" algn="l" defTabSz="3173833" rtl="0" eaLnBrk="1" latinLnBrk="0" hangingPunct="1">
      <a:defRPr sz="4194" kern="1200">
        <a:solidFill>
          <a:schemeClr val="tx1"/>
        </a:solidFill>
        <a:latin typeface="+mn-lt"/>
        <a:ea typeface="+mn-ea"/>
        <a:cs typeface="+mn-cs"/>
      </a:defRPr>
    </a:lvl4pPr>
    <a:lvl5pPr marL="6347666" algn="l" defTabSz="3173833" rtl="0" eaLnBrk="1" latinLnBrk="0" hangingPunct="1">
      <a:defRPr sz="4194" kern="1200">
        <a:solidFill>
          <a:schemeClr val="tx1"/>
        </a:solidFill>
        <a:latin typeface="+mn-lt"/>
        <a:ea typeface="+mn-ea"/>
        <a:cs typeface="+mn-cs"/>
      </a:defRPr>
    </a:lvl5pPr>
    <a:lvl6pPr marL="7934585" algn="l" defTabSz="3173833" rtl="0" eaLnBrk="1" latinLnBrk="0" hangingPunct="1">
      <a:defRPr sz="4194" kern="1200">
        <a:solidFill>
          <a:schemeClr val="tx1"/>
        </a:solidFill>
        <a:latin typeface="+mn-lt"/>
        <a:ea typeface="+mn-ea"/>
        <a:cs typeface="+mn-cs"/>
      </a:defRPr>
    </a:lvl6pPr>
    <a:lvl7pPr marL="9521502" algn="l" defTabSz="3173833" rtl="0" eaLnBrk="1" latinLnBrk="0" hangingPunct="1">
      <a:defRPr sz="4194" kern="1200">
        <a:solidFill>
          <a:schemeClr val="tx1"/>
        </a:solidFill>
        <a:latin typeface="+mn-lt"/>
        <a:ea typeface="+mn-ea"/>
        <a:cs typeface="+mn-cs"/>
      </a:defRPr>
    </a:lvl7pPr>
    <a:lvl8pPr marL="11108418" algn="l" defTabSz="3173833" rtl="0" eaLnBrk="1" latinLnBrk="0" hangingPunct="1">
      <a:defRPr sz="4194" kern="1200">
        <a:solidFill>
          <a:schemeClr val="tx1"/>
        </a:solidFill>
        <a:latin typeface="+mn-lt"/>
        <a:ea typeface="+mn-ea"/>
        <a:cs typeface="+mn-cs"/>
      </a:defRPr>
    </a:lvl8pPr>
    <a:lvl9pPr marL="12695335" algn="l" defTabSz="3173833" rtl="0" eaLnBrk="1" latinLnBrk="0" hangingPunct="1">
      <a:defRPr sz="4194"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85875" y="685800"/>
            <a:ext cx="428625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6A1A87D-CAF7-4BDC-A0D3-C0DBEDE81619}" type="slidenum">
              <a:rPr lang="en-US" smtClean="0"/>
              <a:pPr/>
              <a:t>1</a:t>
            </a:fld>
            <a:endParaRPr lang="en-US" dirty="0"/>
          </a:p>
        </p:txBody>
      </p:sp>
    </p:spTree>
    <p:extLst>
      <p:ext uri="{BB962C8B-B14F-4D97-AF65-F5344CB8AC3E}">
        <p14:creationId xmlns:p14="http://schemas.microsoft.com/office/powerpoint/2010/main" val="24442037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With Guides">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C96E18C0-5E19-4D47-9237-14BD7C2930F7}"/>
              </a:ext>
            </a:extLst>
          </p:cNvPr>
          <p:cNvSpPr>
            <a:spLocks noGrp="1"/>
          </p:cNvSpPr>
          <p:nvPr>
            <p:ph type="body" sz="quarter" idx="10" hasCustomPrompt="1"/>
          </p:nvPr>
        </p:nvSpPr>
        <p:spPr>
          <a:xfrm>
            <a:off x="12501562" y="3385648"/>
            <a:ext cx="23044547" cy="900246"/>
          </a:xfrm>
          <a:prstGeom prst="rect">
            <a:avLst/>
          </a:prstGeom>
        </p:spPr>
        <p:txBody>
          <a:bodyPr wrap="square">
            <a:spAutoFit/>
          </a:bodyPr>
          <a:lstStyle>
            <a:lvl1pPr marL="0" indent="0" algn="ctr">
              <a:buNone/>
              <a:defRPr sz="5250" b="1" i="0">
                <a:solidFill>
                  <a:schemeClr val="bg1"/>
                </a:solidFill>
                <a:latin typeface="+mj-lt"/>
                <a:cs typeface="Arial" panose="020B0604020202020204" pitchFamily="34" charset="0"/>
              </a:defRPr>
            </a:lvl1pPr>
            <a:lvl2pPr marL="0" indent="0">
              <a:buNone/>
              <a:defRPr b="0" i="0">
                <a:latin typeface="Arial Narrow" panose="020B0604020202020204" pitchFamily="34" charset="0"/>
                <a:cs typeface="Arial Narrow" panose="020B0604020202020204" pitchFamily="34" charset="0"/>
              </a:defRPr>
            </a:lvl2pPr>
            <a:lvl3pPr marL="0" indent="0">
              <a:buNone/>
              <a:defRPr b="0" i="0">
                <a:latin typeface="Arial Narrow" panose="020B0604020202020204" pitchFamily="34" charset="0"/>
                <a:cs typeface="Arial Narrow" panose="020B0604020202020204" pitchFamily="34" charset="0"/>
              </a:defRPr>
            </a:lvl3pPr>
            <a:lvl4pPr marL="0" indent="0">
              <a:buNone/>
              <a:defRPr b="0" i="0">
                <a:latin typeface="Arial Narrow" panose="020B0604020202020204" pitchFamily="34" charset="0"/>
                <a:cs typeface="Arial Narrow" panose="020B0604020202020204" pitchFamily="34" charset="0"/>
              </a:defRPr>
            </a:lvl4pPr>
            <a:lvl5pPr marL="0" indent="0">
              <a:buNone/>
              <a:defRPr b="0" i="0">
                <a:latin typeface="Arial Narrow" panose="020B0604020202020204" pitchFamily="34" charset="0"/>
                <a:cs typeface="Arial Narrow" panose="020B0604020202020204" pitchFamily="34" charset="0"/>
              </a:defRPr>
            </a:lvl5pPr>
          </a:lstStyle>
          <a:p>
            <a:pPr lvl="0"/>
            <a:r>
              <a:rPr lang="en-US" dirty="0"/>
              <a:t>List of affiliated programs, institutions, organizations, schools, etc.</a:t>
            </a:r>
          </a:p>
        </p:txBody>
      </p:sp>
      <p:sp>
        <p:nvSpPr>
          <p:cNvPr id="19" name="Text Placeholder 17">
            <a:extLst>
              <a:ext uri="{FF2B5EF4-FFF2-40B4-BE49-F238E27FC236}">
                <a16:creationId xmlns:a16="http://schemas.microsoft.com/office/drawing/2014/main" id="{EECA4861-B93C-0849-A47D-17FACB135140}"/>
              </a:ext>
            </a:extLst>
          </p:cNvPr>
          <p:cNvSpPr>
            <a:spLocks noGrp="1"/>
          </p:cNvSpPr>
          <p:nvPr>
            <p:ph type="body" sz="quarter" idx="11" hasCustomPrompt="1"/>
          </p:nvPr>
        </p:nvSpPr>
        <p:spPr>
          <a:xfrm>
            <a:off x="12501562" y="2000306"/>
            <a:ext cx="23044547" cy="1001364"/>
          </a:xfrm>
          <a:prstGeom prst="rect">
            <a:avLst/>
          </a:prstGeom>
        </p:spPr>
        <p:txBody>
          <a:bodyPr wrap="square">
            <a:spAutoFit/>
          </a:bodyPr>
          <a:lstStyle>
            <a:lvl1pPr marL="0" indent="0" algn="ctr">
              <a:buNone/>
              <a:defRPr sz="5907" b="1" i="0">
                <a:solidFill>
                  <a:schemeClr val="bg1"/>
                </a:solidFill>
                <a:latin typeface="+mj-lt"/>
                <a:cs typeface="Arial" panose="020B0604020202020204" pitchFamily="34" charset="0"/>
              </a:defRPr>
            </a:lvl1pPr>
            <a:lvl2pPr marL="0" indent="0">
              <a:buNone/>
              <a:defRPr b="0" i="0">
                <a:latin typeface="Arial Narrow" panose="020B0604020202020204" pitchFamily="34" charset="0"/>
                <a:cs typeface="Arial Narrow" panose="020B0604020202020204" pitchFamily="34" charset="0"/>
              </a:defRPr>
            </a:lvl2pPr>
            <a:lvl3pPr marL="0" indent="0">
              <a:buNone/>
              <a:defRPr b="0" i="0">
                <a:latin typeface="Arial Narrow" panose="020B0604020202020204" pitchFamily="34" charset="0"/>
                <a:cs typeface="Arial Narrow" panose="020B0604020202020204" pitchFamily="34" charset="0"/>
              </a:defRPr>
            </a:lvl3pPr>
            <a:lvl4pPr marL="0" indent="0">
              <a:buNone/>
              <a:defRPr b="0" i="0">
                <a:latin typeface="Arial Narrow" panose="020B0604020202020204" pitchFamily="34" charset="0"/>
                <a:cs typeface="Arial Narrow" panose="020B0604020202020204" pitchFamily="34" charset="0"/>
              </a:defRPr>
            </a:lvl4pPr>
            <a:lvl5pPr marL="0" indent="0">
              <a:buNone/>
              <a:defRPr b="0" i="0">
                <a:latin typeface="Arial Narrow" panose="020B0604020202020204" pitchFamily="34" charset="0"/>
                <a:cs typeface="Arial Narrow" panose="020B0604020202020204" pitchFamily="34" charset="0"/>
              </a:defRPr>
            </a:lvl5pPr>
          </a:lstStyle>
          <a:p>
            <a:pPr lvl="0"/>
            <a:r>
              <a:rPr lang="en-US" dirty="0"/>
              <a:t>List of Authors and co-Authors / collaborators</a:t>
            </a:r>
          </a:p>
        </p:txBody>
      </p:sp>
      <p:sp>
        <p:nvSpPr>
          <p:cNvPr id="20" name="Text Placeholder 17">
            <a:extLst>
              <a:ext uri="{FF2B5EF4-FFF2-40B4-BE49-F238E27FC236}">
                <a16:creationId xmlns:a16="http://schemas.microsoft.com/office/drawing/2014/main" id="{053CD722-9E93-6049-839B-8A79A9C42804}"/>
              </a:ext>
            </a:extLst>
          </p:cNvPr>
          <p:cNvSpPr>
            <a:spLocks noGrp="1"/>
          </p:cNvSpPr>
          <p:nvPr>
            <p:ph type="body" sz="quarter" idx="12" hasCustomPrompt="1"/>
          </p:nvPr>
        </p:nvSpPr>
        <p:spPr>
          <a:xfrm>
            <a:off x="12501562" y="311095"/>
            <a:ext cx="23044547" cy="1304203"/>
          </a:xfrm>
          <a:prstGeom prst="rect">
            <a:avLst/>
          </a:prstGeom>
        </p:spPr>
        <p:txBody>
          <a:bodyPr wrap="square">
            <a:spAutoFit/>
          </a:bodyPr>
          <a:lstStyle>
            <a:lvl1pPr marL="0" indent="0" algn="ctr">
              <a:buNone/>
              <a:defRPr sz="7875" b="1" i="0">
                <a:solidFill>
                  <a:schemeClr val="bg1"/>
                </a:solidFill>
                <a:latin typeface="+mj-lt"/>
                <a:cs typeface="Arial" panose="020B0604020202020204" pitchFamily="34" charset="0"/>
              </a:defRPr>
            </a:lvl1pPr>
            <a:lvl2pPr marL="0" indent="0">
              <a:buNone/>
              <a:defRPr b="0" i="0">
                <a:latin typeface="Arial Narrow" panose="020B0604020202020204" pitchFamily="34" charset="0"/>
                <a:cs typeface="Arial Narrow" panose="020B0604020202020204" pitchFamily="34" charset="0"/>
              </a:defRPr>
            </a:lvl2pPr>
            <a:lvl3pPr marL="0" indent="0">
              <a:buNone/>
              <a:defRPr b="0" i="0">
                <a:latin typeface="Arial Narrow" panose="020B0604020202020204" pitchFamily="34" charset="0"/>
                <a:cs typeface="Arial Narrow" panose="020B0604020202020204" pitchFamily="34" charset="0"/>
              </a:defRPr>
            </a:lvl3pPr>
            <a:lvl4pPr marL="0" indent="0">
              <a:buNone/>
              <a:defRPr b="0" i="0">
                <a:latin typeface="Arial Narrow" panose="020B0604020202020204" pitchFamily="34" charset="0"/>
                <a:cs typeface="Arial Narrow" panose="020B0604020202020204" pitchFamily="34" charset="0"/>
              </a:defRPr>
            </a:lvl4pPr>
            <a:lvl5pPr marL="0" indent="0">
              <a:buNone/>
              <a:defRPr b="0" i="0">
                <a:latin typeface="Arial Narrow" panose="020B0604020202020204" pitchFamily="34" charset="0"/>
                <a:cs typeface="Arial Narrow" panose="020B0604020202020204" pitchFamily="34" charset="0"/>
              </a:defRPr>
            </a:lvl5pPr>
          </a:lstStyle>
          <a:p>
            <a:pPr lvl="0"/>
            <a:r>
              <a:rPr lang="en-US" dirty="0"/>
              <a:t>Poster presentation title</a:t>
            </a:r>
          </a:p>
        </p:txBody>
      </p:sp>
      <p:sp>
        <p:nvSpPr>
          <p:cNvPr id="27" name="Text Placeholder 9">
            <a:extLst>
              <a:ext uri="{FF2B5EF4-FFF2-40B4-BE49-F238E27FC236}">
                <a16:creationId xmlns:a16="http://schemas.microsoft.com/office/drawing/2014/main" id="{0022466D-7E9F-0541-8791-ADE9FFDEB5D2}"/>
              </a:ext>
            </a:extLst>
          </p:cNvPr>
          <p:cNvSpPr>
            <a:spLocks noGrp="1"/>
          </p:cNvSpPr>
          <p:nvPr>
            <p:ph type="body" sz="quarter" idx="15" hasCustomPrompt="1"/>
          </p:nvPr>
        </p:nvSpPr>
        <p:spPr>
          <a:xfrm>
            <a:off x="499297" y="5830465"/>
            <a:ext cx="11002140" cy="597215"/>
          </a:xfrm>
          <a:prstGeom prst="rect">
            <a:avLst/>
          </a:prstGeom>
        </p:spPr>
        <p:txBody>
          <a:bodyPr wrap="square">
            <a:spAutoFit/>
          </a:bodyPr>
          <a:lstStyle>
            <a:lvl1pPr marL="0" indent="0" algn="ctr">
              <a:buNone/>
              <a:defRPr lang="en-US" sz="3281" b="1" dirty="0">
                <a:solidFill>
                  <a:schemeClr val="accent1">
                    <a:lumMod val="50000"/>
                  </a:schemeClr>
                </a:solidFill>
                <a:latin typeface="+mj-lt"/>
              </a:defRPr>
            </a:lvl1pPr>
            <a:lvl2pPr>
              <a:defRPr lang="en-US" sz="3500" smtClean="0"/>
            </a:lvl2pPr>
            <a:lvl3pPr>
              <a:defRPr lang="en-US" sz="2188" smtClean="0"/>
            </a:lvl3pPr>
            <a:lvl4pPr>
              <a:defRPr lang="en-US" sz="1750" smtClean="0"/>
            </a:lvl4pPr>
            <a:lvl5pPr>
              <a:defRPr lang="en-US" sz="1750"/>
            </a:lvl5pPr>
          </a:lstStyle>
          <a:p>
            <a:r>
              <a:rPr lang="en-US" dirty="0">
                <a:effectLst/>
                <a:latin typeface="Calibri" panose="020F0502020204030204" pitchFamily="34" charset="0"/>
              </a:rPr>
              <a:t>(click to edit) INTRODUCTION or ABSTRACT</a:t>
            </a:r>
          </a:p>
        </p:txBody>
      </p:sp>
      <p:sp>
        <p:nvSpPr>
          <p:cNvPr id="28" name="Text Placeholder 9">
            <a:extLst>
              <a:ext uri="{FF2B5EF4-FFF2-40B4-BE49-F238E27FC236}">
                <a16:creationId xmlns:a16="http://schemas.microsoft.com/office/drawing/2014/main" id="{8BA21A8B-51D3-DF46-9C47-207CAE71FBEA}"/>
              </a:ext>
            </a:extLst>
          </p:cNvPr>
          <p:cNvSpPr>
            <a:spLocks noGrp="1"/>
          </p:cNvSpPr>
          <p:nvPr>
            <p:ph type="body" sz="quarter" idx="17" hasCustomPrompt="1"/>
          </p:nvPr>
        </p:nvSpPr>
        <p:spPr>
          <a:xfrm>
            <a:off x="500062" y="17183606"/>
            <a:ext cx="11002140" cy="597215"/>
          </a:xfrm>
          <a:prstGeom prst="rect">
            <a:avLst/>
          </a:prstGeom>
        </p:spPr>
        <p:txBody>
          <a:bodyPr wrap="square">
            <a:spAutoFit/>
          </a:bodyPr>
          <a:lstStyle>
            <a:lvl1pPr marL="0" indent="0" algn="ctr">
              <a:buNone/>
              <a:defRPr lang="en-US" sz="3281" b="1" dirty="0">
                <a:solidFill>
                  <a:schemeClr val="accent1">
                    <a:lumMod val="50000"/>
                  </a:schemeClr>
                </a:solidFill>
                <a:latin typeface="+mj-lt"/>
              </a:defRPr>
            </a:lvl1pPr>
            <a:lvl2pPr>
              <a:defRPr lang="en-US" sz="3500" smtClean="0"/>
            </a:lvl2pPr>
            <a:lvl3pPr>
              <a:defRPr lang="en-US" sz="2188" smtClean="0"/>
            </a:lvl3pPr>
            <a:lvl4pPr>
              <a:defRPr lang="en-US" sz="1750" smtClean="0"/>
            </a:lvl4pPr>
            <a:lvl5pPr>
              <a:defRPr lang="en-US" sz="1750"/>
            </a:lvl5pPr>
          </a:lstStyle>
          <a:p>
            <a:r>
              <a:rPr lang="en-US" dirty="0">
                <a:effectLst/>
                <a:latin typeface="Calibri" panose="020F0502020204030204" pitchFamily="34" charset="0"/>
              </a:rPr>
              <a:t>(click to edit)  OBJECTIVES</a:t>
            </a:r>
          </a:p>
        </p:txBody>
      </p:sp>
      <p:sp>
        <p:nvSpPr>
          <p:cNvPr id="29" name="Text Placeholder 9">
            <a:extLst>
              <a:ext uri="{FF2B5EF4-FFF2-40B4-BE49-F238E27FC236}">
                <a16:creationId xmlns:a16="http://schemas.microsoft.com/office/drawing/2014/main" id="{6B7BCEDA-48FE-554E-B697-5222E92C0303}"/>
              </a:ext>
            </a:extLst>
          </p:cNvPr>
          <p:cNvSpPr>
            <a:spLocks noGrp="1"/>
          </p:cNvSpPr>
          <p:nvPr>
            <p:ph type="body" sz="quarter" idx="18" hasCustomPrompt="1"/>
          </p:nvPr>
        </p:nvSpPr>
        <p:spPr>
          <a:xfrm>
            <a:off x="12501563" y="5830463"/>
            <a:ext cx="11001375" cy="597215"/>
          </a:xfrm>
          <a:prstGeom prst="rect">
            <a:avLst/>
          </a:prstGeom>
        </p:spPr>
        <p:txBody>
          <a:bodyPr wrap="square">
            <a:spAutoFit/>
          </a:bodyPr>
          <a:lstStyle>
            <a:lvl1pPr marL="0" indent="0" algn="ctr">
              <a:buNone/>
              <a:defRPr lang="en-US" sz="3281" b="1" dirty="0">
                <a:solidFill>
                  <a:schemeClr val="accent1">
                    <a:lumMod val="50000"/>
                  </a:schemeClr>
                </a:solidFill>
                <a:latin typeface="+mj-lt"/>
              </a:defRPr>
            </a:lvl1pPr>
            <a:lvl2pPr>
              <a:defRPr lang="en-US" sz="3500" smtClean="0"/>
            </a:lvl2pPr>
            <a:lvl3pPr>
              <a:defRPr lang="en-US" sz="2188" smtClean="0"/>
            </a:lvl3pPr>
            <a:lvl4pPr>
              <a:defRPr lang="en-US" sz="1750" smtClean="0"/>
            </a:lvl4pPr>
            <a:lvl5pPr>
              <a:defRPr lang="en-US" sz="1750"/>
            </a:lvl5pPr>
          </a:lstStyle>
          <a:p>
            <a:r>
              <a:rPr lang="en-US" dirty="0">
                <a:effectLst/>
                <a:latin typeface="Calibri" panose="020F0502020204030204" pitchFamily="34" charset="0"/>
              </a:rPr>
              <a:t>(click to edit)  MATERIALS &amp; METHODS</a:t>
            </a:r>
          </a:p>
        </p:txBody>
      </p:sp>
      <p:sp>
        <p:nvSpPr>
          <p:cNvPr id="30" name="Text Placeholder 9">
            <a:extLst>
              <a:ext uri="{FF2B5EF4-FFF2-40B4-BE49-F238E27FC236}">
                <a16:creationId xmlns:a16="http://schemas.microsoft.com/office/drawing/2014/main" id="{195A2674-63FD-C54C-9DAA-0C31B6481A1A}"/>
              </a:ext>
            </a:extLst>
          </p:cNvPr>
          <p:cNvSpPr>
            <a:spLocks noGrp="1"/>
          </p:cNvSpPr>
          <p:nvPr>
            <p:ph type="body" sz="quarter" idx="19" hasCustomPrompt="1"/>
          </p:nvPr>
        </p:nvSpPr>
        <p:spPr>
          <a:xfrm>
            <a:off x="24503063" y="5830462"/>
            <a:ext cx="11001375" cy="597215"/>
          </a:xfrm>
          <a:prstGeom prst="rect">
            <a:avLst/>
          </a:prstGeom>
        </p:spPr>
        <p:txBody>
          <a:bodyPr wrap="square">
            <a:spAutoFit/>
          </a:bodyPr>
          <a:lstStyle>
            <a:lvl1pPr marL="0" indent="0" algn="ctr">
              <a:buNone/>
              <a:defRPr lang="en-US" sz="3281" b="1" dirty="0">
                <a:solidFill>
                  <a:schemeClr val="accent1">
                    <a:lumMod val="50000"/>
                  </a:schemeClr>
                </a:solidFill>
                <a:latin typeface="+mj-lt"/>
              </a:defRPr>
            </a:lvl1pPr>
            <a:lvl2pPr>
              <a:defRPr lang="en-US" sz="3500" smtClean="0"/>
            </a:lvl2pPr>
            <a:lvl3pPr>
              <a:defRPr lang="en-US" sz="2188" smtClean="0"/>
            </a:lvl3pPr>
            <a:lvl4pPr>
              <a:defRPr lang="en-US" sz="1750" smtClean="0"/>
            </a:lvl4pPr>
            <a:lvl5pPr>
              <a:defRPr lang="en-US" sz="1750"/>
            </a:lvl5pPr>
          </a:lstStyle>
          <a:p>
            <a:r>
              <a:rPr lang="en-US" dirty="0">
                <a:effectLst/>
                <a:latin typeface="Calibri" panose="020F0502020204030204" pitchFamily="34" charset="0"/>
              </a:rPr>
              <a:t>(click to edit)  RESULTS</a:t>
            </a:r>
          </a:p>
        </p:txBody>
      </p:sp>
      <p:sp>
        <p:nvSpPr>
          <p:cNvPr id="31" name="Text Placeholder 9">
            <a:extLst>
              <a:ext uri="{FF2B5EF4-FFF2-40B4-BE49-F238E27FC236}">
                <a16:creationId xmlns:a16="http://schemas.microsoft.com/office/drawing/2014/main" id="{515A5891-6D49-BD40-81DC-C833CD1D5A59}"/>
              </a:ext>
            </a:extLst>
          </p:cNvPr>
          <p:cNvSpPr>
            <a:spLocks noGrp="1"/>
          </p:cNvSpPr>
          <p:nvPr>
            <p:ph type="body" sz="quarter" idx="20" hasCustomPrompt="1"/>
          </p:nvPr>
        </p:nvSpPr>
        <p:spPr>
          <a:xfrm>
            <a:off x="36504563" y="5830462"/>
            <a:ext cx="11001375" cy="597215"/>
          </a:xfrm>
          <a:prstGeom prst="rect">
            <a:avLst/>
          </a:prstGeom>
        </p:spPr>
        <p:txBody>
          <a:bodyPr wrap="square">
            <a:spAutoFit/>
          </a:bodyPr>
          <a:lstStyle>
            <a:lvl1pPr marL="0" indent="0" algn="ctr">
              <a:buNone/>
              <a:defRPr lang="en-US" sz="3281" b="1" dirty="0">
                <a:solidFill>
                  <a:schemeClr val="accent1">
                    <a:lumMod val="50000"/>
                  </a:schemeClr>
                </a:solidFill>
                <a:latin typeface="+mj-lt"/>
              </a:defRPr>
            </a:lvl1pPr>
            <a:lvl2pPr>
              <a:defRPr lang="en-US" sz="3500" smtClean="0"/>
            </a:lvl2pPr>
            <a:lvl3pPr>
              <a:defRPr lang="en-US" sz="2188" smtClean="0"/>
            </a:lvl3pPr>
            <a:lvl4pPr>
              <a:defRPr lang="en-US" sz="1750" smtClean="0"/>
            </a:lvl4pPr>
            <a:lvl5pPr>
              <a:defRPr lang="en-US" sz="1750"/>
            </a:lvl5pPr>
          </a:lstStyle>
          <a:p>
            <a:r>
              <a:rPr lang="en-US" dirty="0">
                <a:effectLst/>
                <a:latin typeface="Calibri" panose="020F0502020204030204" pitchFamily="34" charset="0"/>
              </a:rPr>
              <a:t>(click to edit)  CONCLUSIONS</a:t>
            </a:r>
          </a:p>
        </p:txBody>
      </p:sp>
      <p:sp>
        <p:nvSpPr>
          <p:cNvPr id="32" name="Text Placeholder 9">
            <a:extLst>
              <a:ext uri="{FF2B5EF4-FFF2-40B4-BE49-F238E27FC236}">
                <a16:creationId xmlns:a16="http://schemas.microsoft.com/office/drawing/2014/main" id="{9BFF821D-FD9D-2744-B5A1-4A148A0C6B5C}"/>
              </a:ext>
            </a:extLst>
          </p:cNvPr>
          <p:cNvSpPr>
            <a:spLocks noGrp="1"/>
          </p:cNvSpPr>
          <p:nvPr>
            <p:ph type="body" sz="quarter" idx="21" hasCustomPrompt="1"/>
          </p:nvPr>
        </p:nvSpPr>
        <p:spPr>
          <a:xfrm>
            <a:off x="36504563" y="23042954"/>
            <a:ext cx="11001375" cy="597215"/>
          </a:xfrm>
          <a:prstGeom prst="rect">
            <a:avLst/>
          </a:prstGeom>
        </p:spPr>
        <p:txBody>
          <a:bodyPr wrap="square">
            <a:spAutoFit/>
          </a:bodyPr>
          <a:lstStyle>
            <a:lvl1pPr marL="0" indent="0" algn="ctr">
              <a:buNone/>
              <a:defRPr lang="en-US" sz="3281" b="1" dirty="0">
                <a:solidFill>
                  <a:schemeClr val="accent1">
                    <a:lumMod val="50000"/>
                  </a:schemeClr>
                </a:solidFill>
                <a:latin typeface="+mj-lt"/>
              </a:defRPr>
            </a:lvl1pPr>
            <a:lvl2pPr>
              <a:defRPr lang="en-US" sz="3500" smtClean="0"/>
            </a:lvl2pPr>
            <a:lvl3pPr>
              <a:defRPr lang="en-US" sz="2188" smtClean="0"/>
            </a:lvl3pPr>
            <a:lvl4pPr>
              <a:defRPr lang="en-US" sz="1750" smtClean="0"/>
            </a:lvl4pPr>
            <a:lvl5pPr>
              <a:defRPr lang="en-US" sz="1750"/>
            </a:lvl5pPr>
          </a:lstStyle>
          <a:p>
            <a:r>
              <a:rPr lang="en-US" dirty="0">
                <a:effectLst/>
                <a:latin typeface="Calibri" panose="020F0502020204030204" pitchFamily="34" charset="0"/>
              </a:rPr>
              <a:t>(click to edit)  REFERENCES</a:t>
            </a:r>
          </a:p>
        </p:txBody>
      </p:sp>
      <p:sp>
        <p:nvSpPr>
          <p:cNvPr id="33" name="Text Placeholder 9">
            <a:extLst>
              <a:ext uri="{FF2B5EF4-FFF2-40B4-BE49-F238E27FC236}">
                <a16:creationId xmlns:a16="http://schemas.microsoft.com/office/drawing/2014/main" id="{FF9A2537-AAFE-CB4B-BEDA-42E072DEA8B5}"/>
              </a:ext>
            </a:extLst>
          </p:cNvPr>
          <p:cNvSpPr>
            <a:spLocks noGrp="1"/>
          </p:cNvSpPr>
          <p:nvPr>
            <p:ph type="body" sz="quarter" idx="22" hasCustomPrompt="1"/>
          </p:nvPr>
        </p:nvSpPr>
        <p:spPr>
          <a:xfrm>
            <a:off x="36504563" y="33375732"/>
            <a:ext cx="11001375" cy="597215"/>
          </a:xfrm>
          <a:prstGeom prst="rect">
            <a:avLst/>
          </a:prstGeom>
        </p:spPr>
        <p:txBody>
          <a:bodyPr wrap="square">
            <a:spAutoFit/>
          </a:bodyPr>
          <a:lstStyle>
            <a:lvl1pPr marL="0" indent="0" algn="ctr">
              <a:buNone/>
              <a:defRPr lang="en-US" sz="3281" b="1" dirty="0">
                <a:solidFill>
                  <a:schemeClr val="accent1">
                    <a:lumMod val="50000"/>
                  </a:schemeClr>
                </a:solidFill>
                <a:latin typeface="+mj-lt"/>
              </a:defRPr>
            </a:lvl1pPr>
            <a:lvl2pPr>
              <a:defRPr lang="en-US" sz="3500" smtClean="0"/>
            </a:lvl2pPr>
            <a:lvl3pPr>
              <a:defRPr lang="en-US" sz="2188" smtClean="0"/>
            </a:lvl3pPr>
            <a:lvl4pPr>
              <a:defRPr lang="en-US" sz="1750" smtClean="0"/>
            </a:lvl4pPr>
            <a:lvl5pPr>
              <a:defRPr lang="en-US" sz="1750"/>
            </a:lvl5pPr>
          </a:lstStyle>
          <a:p>
            <a:r>
              <a:rPr lang="en-US" dirty="0">
                <a:effectLst/>
                <a:latin typeface="Calibri" panose="020F0502020204030204" pitchFamily="34" charset="0"/>
              </a:rPr>
              <a:t>(click to edit)  ACKNOWLEDGEMENTS or  CONTACT</a:t>
            </a:r>
          </a:p>
        </p:txBody>
      </p:sp>
      <p:sp>
        <p:nvSpPr>
          <p:cNvPr id="35" name="Text Placeholder 13">
            <a:extLst>
              <a:ext uri="{FF2B5EF4-FFF2-40B4-BE49-F238E27FC236}">
                <a16:creationId xmlns:a16="http://schemas.microsoft.com/office/drawing/2014/main" id="{6120AEE4-BDF6-7945-B2A2-8844FB735B2D}"/>
              </a:ext>
            </a:extLst>
          </p:cNvPr>
          <p:cNvSpPr>
            <a:spLocks noGrp="1"/>
          </p:cNvSpPr>
          <p:nvPr>
            <p:ph type="body" sz="quarter" idx="16" hasCustomPrompt="1"/>
          </p:nvPr>
        </p:nvSpPr>
        <p:spPr>
          <a:xfrm>
            <a:off x="500063" y="6653506"/>
            <a:ext cx="11001375" cy="2610523"/>
          </a:xfrm>
          <a:prstGeom prst="rect">
            <a:avLst/>
          </a:prstGeom>
        </p:spPr>
        <p:txBody>
          <a:bodyPr wrap="square" lIns="365760" tIns="365760" rIns="365760" bIns="365760">
            <a:spAutoFit/>
          </a:bodyPr>
          <a:lstStyle>
            <a:lvl1pPr marL="0" indent="0">
              <a:buNone/>
              <a:tabLst/>
              <a:defRPr lang="en-US" sz="3500" dirty="0"/>
            </a:lvl1pPr>
            <a:lvl2pPr marL="505295" indent="-253515">
              <a:tabLst/>
              <a:defRPr lang="en-US" sz="2625" dirty="0"/>
            </a:lvl2pPr>
            <a:lvl3pPr marL="505295" indent="-253515">
              <a:tabLst/>
              <a:defRPr lang="en-US" sz="1969" dirty="0"/>
            </a:lvl3pPr>
            <a:lvl4pPr marL="505295" indent="-253515">
              <a:tabLst/>
              <a:defRPr lang="en-US" sz="1313" dirty="0"/>
            </a:lvl4pPr>
            <a:lvl5pPr marL="505295" indent="-253515">
              <a:tabLst/>
              <a:defRPr lang="en-US" sz="1313" dirty="0"/>
            </a:lvl5pPr>
          </a:lstStyle>
          <a:p>
            <a:pPr lvl="0"/>
            <a:r>
              <a:rPr lang="en-US" dirty="0"/>
              <a:t>Type in or paste your text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6" name="Text Placeholder 13">
            <a:extLst>
              <a:ext uri="{FF2B5EF4-FFF2-40B4-BE49-F238E27FC236}">
                <a16:creationId xmlns:a16="http://schemas.microsoft.com/office/drawing/2014/main" id="{C56249E3-4AC9-E749-A90B-24CA40349A13}"/>
              </a:ext>
            </a:extLst>
          </p:cNvPr>
          <p:cNvSpPr>
            <a:spLocks noGrp="1"/>
          </p:cNvSpPr>
          <p:nvPr>
            <p:ph type="body" sz="quarter" idx="23" hasCustomPrompt="1"/>
          </p:nvPr>
        </p:nvSpPr>
        <p:spPr>
          <a:xfrm>
            <a:off x="500062" y="17969505"/>
            <a:ext cx="11001374" cy="2610523"/>
          </a:xfrm>
          <a:prstGeom prst="rect">
            <a:avLst/>
          </a:prstGeom>
        </p:spPr>
        <p:txBody>
          <a:bodyPr wrap="square" lIns="365760" tIns="365760" rIns="365760" bIns="365760">
            <a:spAutoFit/>
          </a:bodyPr>
          <a:lstStyle>
            <a:lvl1pPr marL="0" indent="0">
              <a:buNone/>
              <a:tabLst/>
              <a:defRPr lang="en-US" sz="3500" dirty="0"/>
            </a:lvl1pPr>
            <a:lvl2pPr marL="505295" indent="-253515">
              <a:tabLst/>
              <a:defRPr lang="en-US" sz="2625" dirty="0"/>
            </a:lvl2pPr>
            <a:lvl3pPr marL="505295" indent="-253515">
              <a:tabLst/>
              <a:defRPr lang="en-US" sz="1969" dirty="0"/>
            </a:lvl3pPr>
            <a:lvl4pPr marL="505295" indent="-253515">
              <a:tabLst/>
              <a:defRPr lang="en-US" sz="1313" dirty="0"/>
            </a:lvl4pPr>
            <a:lvl5pPr marL="505295" indent="-253515">
              <a:tabLst/>
              <a:defRPr lang="en-US" sz="1313" dirty="0"/>
            </a:lvl5pPr>
          </a:lstStyle>
          <a:p>
            <a:pPr lvl="0"/>
            <a:r>
              <a:rPr lang="en-US" dirty="0"/>
              <a:t>Type in or paste your text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7" name="Text Placeholder 13">
            <a:extLst>
              <a:ext uri="{FF2B5EF4-FFF2-40B4-BE49-F238E27FC236}">
                <a16:creationId xmlns:a16="http://schemas.microsoft.com/office/drawing/2014/main" id="{8BEEB820-A1CB-3F40-B75D-663BC6D90D04}"/>
              </a:ext>
            </a:extLst>
          </p:cNvPr>
          <p:cNvSpPr>
            <a:spLocks noGrp="1"/>
          </p:cNvSpPr>
          <p:nvPr>
            <p:ph type="body" sz="quarter" idx="24" hasCustomPrompt="1"/>
          </p:nvPr>
        </p:nvSpPr>
        <p:spPr>
          <a:xfrm>
            <a:off x="12501563" y="6616362"/>
            <a:ext cx="11001375" cy="2610523"/>
          </a:xfrm>
          <a:prstGeom prst="rect">
            <a:avLst/>
          </a:prstGeom>
        </p:spPr>
        <p:txBody>
          <a:bodyPr wrap="square" lIns="365760" tIns="365760" rIns="365760" bIns="365760">
            <a:spAutoFit/>
          </a:bodyPr>
          <a:lstStyle>
            <a:lvl1pPr marL="0" indent="0">
              <a:buNone/>
              <a:tabLst/>
              <a:defRPr lang="en-US" sz="3500" dirty="0"/>
            </a:lvl1pPr>
            <a:lvl2pPr marL="505295" indent="-253515">
              <a:tabLst/>
              <a:defRPr lang="en-US" sz="2625" dirty="0"/>
            </a:lvl2pPr>
            <a:lvl3pPr marL="505295" indent="-253515">
              <a:tabLst/>
              <a:defRPr lang="en-US" sz="1969" dirty="0"/>
            </a:lvl3pPr>
            <a:lvl4pPr marL="505295" indent="-253515">
              <a:tabLst/>
              <a:defRPr lang="en-US" sz="1313" dirty="0"/>
            </a:lvl4pPr>
            <a:lvl5pPr marL="505295" indent="-253515">
              <a:tabLst/>
              <a:defRPr lang="en-US" sz="1313" dirty="0"/>
            </a:lvl5pPr>
          </a:lstStyle>
          <a:p>
            <a:pPr lvl="0"/>
            <a:r>
              <a:rPr lang="en-US" dirty="0"/>
              <a:t>Type in or paste your text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8" name="Text Placeholder 13">
            <a:extLst>
              <a:ext uri="{FF2B5EF4-FFF2-40B4-BE49-F238E27FC236}">
                <a16:creationId xmlns:a16="http://schemas.microsoft.com/office/drawing/2014/main" id="{3F09E665-6DA1-6A4E-ACE4-DA4B580D6E3B}"/>
              </a:ext>
            </a:extLst>
          </p:cNvPr>
          <p:cNvSpPr>
            <a:spLocks noGrp="1"/>
          </p:cNvSpPr>
          <p:nvPr>
            <p:ph type="body" sz="quarter" idx="25" hasCustomPrompt="1"/>
          </p:nvPr>
        </p:nvSpPr>
        <p:spPr>
          <a:xfrm>
            <a:off x="24503063" y="6616362"/>
            <a:ext cx="11001375" cy="2610523"/>
          </a:xfrm>
          <a:prstGeom prst="rect">
            <a:avLst/>
          </a:prstGeom>
        </p:spPr>
        <p:txBody>
          <a:bodyPr wrap="square" lIns="365760" tIns="365760" rIns="365760" bIns="365760">
            <a:spAutoFit/>
          </a:bodyPr>
          <a:lstStyle>
            <a:lvl1pPr marL="0" indent="0">
              <a:buNone/>
              <a:tabLst/>
              <a:defRPr lang="en-US" sz="3500" dirty="0"/>
            </a:lvl1pPr>
            <a:lvl2pPr marL="505295" indent="-253515">
              <a:tabLst/>
              <a:defRPr lang="en-US" sz="2625" dirty="0"/>
            </a:lvl2pPr>
            <a:lvl3pPr marL="505295" indent="-253515">
              <a:tabLst/>
              <a:defRPr lang="en-US" sz="1969" dirty="0"/>
            </a:lvl3pPr>
            <a:lvl4pPr marL="505295" indent="-253515">
              <a:tabLst/>
              <a:defRPr lang="en-US" sz="1313" dirty="0"/>
            </a:lvl4pPr>
            <a:lvl5pPr marL="505295" indent="-253515">
              <a:tabLst/>
              <a:defRPr lang="en-US" sz="1313" dirty="0"/>
            </a:lvl5pPr>
          </a:lstStyle>
          <a:p>
            <a:pPr lvl="0"/>
            <a:r>
              <a:rPr lang="en-US" dirty="0"/>
              <a:t>Type in or paste your text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9" name="Text Placeholder 13">
            <a:extLst>
              <a:ext uri="{FF2B5EF4-FFF2-40B4-BE49-F238E27FC236}">
                <a16:creationId xmlns:a16="http://schemas.microsoft.com/office/drawing/2014/main" id="{A73D55F4-EA3C-CB4B-B623-F9FB1411F615}"/>
              </a:ext>
            </a:extLst>
          </p:cNvPr>
          <p:cNvSpPr>
            <a:spLocks noGrp="1"/>
          </p:cNvSpPr>
          <p:nvPr>
            <p:ph type="body" sz="quarter" idx="26" hasCustomPrompt="1"/>
          </p:nvPr>
        </p:nvSpPr>
        <p:spPr>
          <a:xfrm>
            <a:off x="36504563" y="6653506"/>
            <a:ext cx="11001375" cy="2610523"/>
          </a:xfrm>
          <a:prstGeom prst="rect">
            <a:avLst/>
          </a:prstGeom>
        </p:spPr>
        <p:txBody>
          <a:bodyPr wrap="square" lIns="365760" tIns="365760" rIns="365760" bIns="365760">
            <a:spAutoFit/>
          </a:bodyPr>
          <a:lstStyle>
            <a:lvl1pPr marL="0" indent="0">
              <a:buNone/>
              <a:tabLst/>
              <a:defRPr lang="en-US" sz="3500" dirty="0"/>
            </a:lvl1pPr>
            <a:lvl2pPr marL="505295" indent="-253515">
              <a:tabLst/>
              <a:defRPr lang="en-US" sz="2625" dirty="0"/>
            </a:lvl2pPr>
            <a:lvl3pPr marL="505295" indent="-253515">
              <a:tabLst/>
              <a:defRPr lang="en-US" sz="1969" dirty="0"/>
            </a:lvl3pPr>
            <a:lvl4pPr marL="505295" indent="-253515">
              <a:tabLst/>
              <a:defRPr lang="en-US" sz="1313" dirty="0"/>
            </a:lvl4pPr>
            <a:lvl5pPr marL="505295" indent="-253515">
              <a:tabLst/>
              <a:defRPr lang="en-US" sz="1313" dirty="0"/>
            </a:lvl5pPr>
          </a:lstStyle>
          <a:p>
            <a:pPr lvl="0"/>
            <a:r>
              <a:rPr lang="en-US" dirty="0"/>
              <a:t>Type in or paste your text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0" name="Text Placeholder 13">
            <a:extLst>
              <a:ext uri="{FF2B5EF4-FFF2-40B4-BE49-F238E27FC236}">
                <a16:creationId xmlns:a16="http://schemas.microsoft.com/office/drawing/2014/main" id="{901D1A8D-240B-ED4E-BD04-4E9EB9663055}"/>
              </a:ext>
            </a:extLst>
          </p:cNvPr>
          <p:cNvSpPr>
            <a:spLocks noGrp="1"/>
          </p:cNvSpPr>
          <p:nvPr>
            <p:ph type="body" sz="quarter" idx="27" hasCustomPrompt="1"/>
          </p:nvPr>
        </p:nvSpPr>
        <p:spPr>
          <a:xfrm>
            <a:off x="36504563" y="23885853"/>
            <a:ext cx="11001375" cy="2610523"/>
          </a:xfrm>
          <a:prstGeom prst="rect">
            <a:avLst/>
          </a:prstGeom>
        </p:spPr>
        <p:txBody>
          <a:bodyPr wrap="square" lIns="365760" tIns="365760" rIns="365760" bIns="365760">
            <a:spAutoFit/>
          </a:bodyPr>
          <a:lstStyle>
            <a:lvl1pPr marL="0" indent="0">
              <a:buNone/>
              <a:tabLst/>
              <a:defRPr lang="en-US" sz="3500" dirty="0"/>
            </a:lvl1pPr>
            <a:lvl2pPr marL="505295" indent="-253515">
              <a:tabLst/>
              <a:defRPr lang="en-US" sz="2625" dirty="0"/>
            </a:lvl2pPr>
            <a:lvl3pPr marL="505295" indent="-253515">
              <a:tabLst/>
              <a:defRPr lang="en-US" sz="1969" dirty="0"/>
            </a:lvl3pPr>
            <a:lvl4pPr marL="505295" indent="-253515">
              <a:tabLst/>
              <a:defRPr lang="en-US" sz="1313" dirty="0"/>
            </a:lvl4pPr>
            <a:lvl5pPr marL="505295" indent="-253515">
              <a:tabLst/>
              <a:defRPr lang="en-US" sz="1313" dirty="0"/>
            </a:lvl5pPr>
          </a:lstStyle>
          <a:p>
            <a:pPr lvl="0"/>
            <a:r>
              <a:rPr lang="en-US" dirty="0"/>
              <a:t>Type in or paste your text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1" name="Text Placeholder 13">
            <a:extLst>
              <a:ext uri="{FF2B5EF4-FFF2-40B4-BE49-F238E27FC236}">
                <a16:creationId xmlns:a16="http://schemas.microsoft.com/office/drawing/2014/main" id="{2D400D92-52AF-2641-BAD0-BCC05B329A1C}"/>
              </a:ext>
            </a:extLst>
          </p:cNvPr>
          <p:cNvSpPr>
            <a:spLocks noGrp="1"/>
          </p:cNvSpPr>
          <p:nvPr>
            <p:ph type="body" sz="quarter" idx="28" hasCustomPrompt="1"/>
          </p:nvPr>
        </p:nvSpPr>
        <p:spPr>
          <a:xfrm>
            <a:off x="36504563" y="34255727"/>
            <a:ext cx="11001375" cy="2610523"/>
          </a:xfrm>
          <a:prstGeom prst="rect">
            <a:avLst/>
          </a:prstGeom>
        </p:spPr>
        <p:txBody>
          <a:bodyPr wrap="square" lIns="365760" tIns="365760" rIns="365760" bIns="365760">
            <a:spAutoFit/>
          </a:bodyPr>
          <a:lstStyle>
            <a:lvl1pPr marL="0" indent="0">
              <a:buNone/>
              <a:tabLst/>
              <a:defRPr lang="en-US" sz="3500" dirty="0"/>
            </a:lvl1pPr>
            <a:lvl2pPr marL="505295" indent="-253515">
              <a:tabLst/>
              <a:defRPr lang="en-US" sz="2625" dirty="0"/>
            </a:lvl2pPr>
            <a:lvl3pPr marL="505295" indent="-253515">
              <a:tabLst/>
              <a:defRPr lang="en-US" sz="1969" dirty="0"/>
            </a:lvl3pPr>
            <a:lvl4pPr marL="505295" indent="-253515">
              <a:tabLst/>
              <a:defRPr lang="en-US" sz="1313" dirty="0"/>
            </a:lvl4pPr>
            <a:lvl5pPr marL="505295" indent="-253515">
              <a:tabLst/>
              <a:defRPr lang="en-US" sz="1313" dirty="0"/>
            </a:lvl5pPr>
          </a:lstStyle>
          <a:p>
            <a:pPr lvl="0"/>
            <a:r>
              <a:rPr lang="en-US" dirty="0"/>
              <a:t>Type in or paste your text here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087582369"/>
      </p:ext>
    </p:extLst>
  </p:cSld>
  <p:clrMapOvr>
    <a:masterClrMapping/>
  </p:clrMapOvr>
  <p:extLst>
    <p:ext uri="{DCECCB84-F9BA-43D5-87BE-67443E8EF086}">
      <p15:sldGuideLst xmlns:p15="http://schemas.microsoft.com/office/powerpoint/2012/main">
        <p15:guide id="1" orient="horz" pos="23576" userDrawn="1">
          <p15:clr>
            <a:srgbClr val="FBAE40"/>
          </p15:clr>
        </p15:guide>
        <p15:guide id="2" pos="315" userDrawn="1">
          <p15:clr>
            <a:srgbClr val="FBAE40"/>
          </p15:clr>
        </p15:guide>
        <p15:guide id="3" pos="7245" userDrawn="1">
          <p15:clr>
            <a:srgbClr val="FBAE40"/>
          </p15:clr>
        </p15:guide>
        <p15:guide id="4" pos="7875" userDrawn="1">
          <p15:clr>
            <a:srgbClr val="FBAE40"/>
          </p15:clr>
        </p15:guide>
        <p15:guide id="5" pos="14805" userDrawn="1">
          <p15:clr>
            <a:srgbClr val="FBAE40"/>
          </p15:clr>
        </p15:guide>
        <p15:guide id="6" pos="15435" userDrawn="1">
          <p15:clr>
            <a:srgbClr val="FBAE40"/>
          </p15:clr>
        </p15:guide>
        <p15:guide id="7" pos="22365" userDrawn="1">
          <p15:clr>
            <a:srgbClr val="FBAE40"/>
          </p15:clr>
        </p15:guide>
        <p15:guide id="8" pos="22995" userDrawn="1">
          <p15:clr>
            <a:srgbClr val="FBAE40"/>
          </p15:clr>
        </p15:guide>
        <p15:guide id="9" pos="29925" userDrawn="1">
          <p15:clr>
            <a:srgbClr val="FBAE40"/>
          </p15:clr>
        </p15:guide>
        <p15:guide id="10" orient="horz" pos="3416"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306665" y="2560320"/>
            <a:ext cx="15483185" cy="8961120"/>
          </a:xfrm>
        </p:spPr>
        <p:txBody>
          <a:bodyPr anchor="b"/>
          <a:lstStyle>
            <a:lvl1pPr>
              <a:defRPr sz="16800"/>
            </a:lvl1pPr>
          </a:lstStyle>
          <a:p>
            <a:r>
              <a:rPr lang="en-US"/>
              <a:t>Click to edit Master title style</a:t>
            </a:r>
            <a:endParaRPr lang="en-US" dirty="0"/>
          </a:p>
        </p:txBody>
      </p:sp>
      <p:sp>
        <p:nvSpPr>
          <p:cNvPr id="3" name="Content Placeholder 2"/>
          <p:cNvSpPr>
            <a:spLocks noGrp="1"/>
          </p:cNvSpPr>
          <p:nvPr>
            <p:ph idx="1"/>
          </p:nvPr>
        </p:nvSpPr>
        <p:spPr>
          <a:xfrm>
            <a:off x="20408802" y="5529588"/>
            <a:ext cx="24303038" cy="27292300"/>
          </a:xfrm>
        </p:spPr>
        <p:txBody>
          <a:bodyPr/>
          <a:lstStyle>
            <a:lvl1pPr>
              <a:defRPr sz="16800"/>
            </a:lvl1pPr>
            <a:lvl2pPr>
              <a:defRPr sz="14700"/>
            </a:lvl2pPr>
            <a:lvl3pPr>
              <a:defRPr sz="12600"/>
            </a:lvl3pPr>
            <a:lvl4pPr>
              <a:defRPr sz="10500"/>
            </a:lvl4pPr>
            <a:lvl5pPr>
              <a:defRPr sz="10500"/>
            </a:lvl5pPr>
            <a:lvl6pPr>
              <a:defRPr sz="10500"/>
            </a:lvl6pPr>
            <a:lvl7pPr>
              <a:defRPr sz="10500"/>
            </a:lvl7pPr>
            <a:lvl8pPr>
              <a:defRPr sz="10500"/>
            </a:lvl8pPr>
            <a:lvl9pPr>
              <a:defRPr sz="10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306665" y="11521440"/>
            <a:ext cx="15483185" cy="21344893"/>
          </a:xfrm>
        </p:spPr>
        <p:txBody>
          <a:bodyPr/>
          <a:lstStyle>
            <a:lvl1pPr marL="0" indent="0">
              <a:buNone/>
              <a:defRPr sz="8400"/>
            </a:lvl1pPr>
            <a:lvl2pPr marL="2400300" indent="0">
              <a:buNone/>
              <a:defRPr sz="7350"/>
            </a:lvl2pPr>
            <a:lvl3pPr marL="4800600" indent="0">
              <a:buNone/>
              <a:defRPr sz="6300"/>
            </a:lvl3pPr>
            <a:lvl4pPr marL="7200900" indent="0">
              <a:buNone/>
              <a:defRPr sz="5250"/>
            </a:lvl4pPr>
            <a:lvl5pPr marL="9601200" indent="0">
              <a:buNone/>
              <a:defRPr sz="5250"/>
            </a:lvl5pPr>
            <a:lvl6pPr marL="12001500" indent="0">
              <a:buNone/>
              <a:defRPr sz="5250"/>
            </a:lvl6pPr>
            <a:lvl7pPr marL="14401800" indent="0">
              <a:buNone/>
              <a:defRPr sz="5250"/>
            </a:lvl7pPr>
            <a:lvl8pPr marL="16802100" indent="0">
              <a:buNone/>
              <a:defRPr sz="5250"/>
            </a:lvl8pPr>
            <a:lvl9pPr marL="19202400" indent="0">
              <a:buNone/>
              <a:defRPr sz="5250"/>
            </a:lvl9pPr>
          </a:lstStyle>
          <a:p>
            <a:pPr lvl="0"/>
            <a:r>
              <a:rPr lang="en-US"/>
              <a:t>Click to edit Master text styles</a:t>
            </a:r>
          </a:p>
        </p:txBody>
      </p:sp>
      <p:sp>
        <p:nvSpPr>
          <p:cNvPr id="5" name="Date Placeholder 4"/>
          <p:cNvSpPr>
            <a:spLocks noGrp="1"/>
          </p:cNvSpPr>
          <p:nvPr>
            <p:ph type="dt" sz="half" idx="10"/>
          </p:nvPr>
        </p:nvSpPr>
        <p:spPr/>
        <p:txBody>
          <a:bodyPr/>
          <a:lstStyle/>
          <a:p>
            <a:fld id="{7EFA3903-22D2-42B4-90B2-73A0647BBC71}" type="datetimeFigureOut">
              <a:rPr lang="en-US" smtClean="0"/>
              <a:t>7/16/2022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51D1FE-76E5-4C1B-AB18-1A3A693788E4}" type="slidenum">
              <a:rPr lang="en-US" smtClean="0"/>
              <a:t>‹#›</a:t>
            </a:fld>
            <a:endParaRPr lang="en-US"/>
          </a:p>
        </p:txBody>
      </p:sp>
    </p:spTree>
    <p:extLst>
      <p:ext uri="{BB962C8B-B14F-4D97-AF65-F5344CB8AC3E}">
        <p14:creationId xmlns:p14="http://schemas.microsoft.com/office/powerpoint/2010/main" val="31773022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306665" y="2560320"/>
            <a:ext cx="15483185" cy="8961120"/>
          </a:xfrm>
        </p:spPr>
        <p:txBody>
          <a:bodyPr anchor="b"/>
          <a:lstStyle>
            <a:lvl1pPr>
              <a:defRPr sz="16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0408802" y="5529588"/>
            <a:ext cx="24303038" cy="27292300"/>
          </a:xfrm>
        </p:spPr>
        <p:txBody>
          <a:bodyPr anchor="t"/>
          <a:lstStyle>
            <a:lvl1pPr marL="0" indent="0">
              <a:buNone/>
              <a:defRPr sz="16800"/>
            </a:lvl1pPr>
            <a:lvl2pPr marL="2400300" indent="0">
              <a:buNone/>
              <a:defRPr sz="14700"/>
            </a:lvl2pPr>
            <a:lvl3pPr marL="4800600" indent="0">
              <a:buNone/>
              <a:defRPr sz="12600"/>
            </a:lvl3pPr>
            <a:lvl4pPr marL="7200900" indent="0">
              <a:buNone/>
              <a:defRPr sz="10500"/>
            </a:lvl4pPr>
            <a:lvl5pPr marL="9601200" indent="0">
              <a:buNone/>
              <a:defRPr sz="10500"/>
            </a:lvl5pPr>
            <a:lvl6pPr marL="12001500" indent="0">
              <a:buNone/>
              <a:defRPr sz="10500"/>
            </a:lvl6pPr>
            <a:lvl7pPr marL="14401800" indent="0">
              <a:buNone/>
              <a:defRPr sz="10500"/>
            </a:lvl7pPr>
            <a:lvl8pPr marL="16802100" indent="0">
              <a:buNone/>
              <a:defRPr sz="10500"/>
            </a:lvl8pPr>
            <a:lvl9pPr marL="19202400" indent="0">
              <a:buNone/>
              <a:defRPr sz="10500"/>
            </a:lvl9pPr>
          </a:lstStyle>
          <a:p>
            <a:r>
              <a:rPr lang="en-US"/>
              <a:t>Click icon to add picture</a:t>
            </a:r>
            <a:endParaRPr lang="en-US" dirty="0"/>
          </a:p>
        </p:txBody>
      </p:sp>
      <p:sp>
        <p:nvSpPr>
          <p:cNvPr id="4" name="Text Placeholder 3"/>
          <p:cNvSpPr>
            <a:spLocks noGrp="1"/>
          </p:cNvSpPr>
          <p:nvPr>
            <p:ph type="body" sz="half" idx="2"/>
          </p:nvPr>
        </p:nvSpPr>
        <p:spPr>
          <a:xfrm>
            <a:off x="3306665" y="11521440"/>
            <a:ext cx="15483185" cy="21344893"/>
          </a:xfrm>
        </p:spPr>
        <p:txBody>
          <a:bodyPr/>
          <a:lstStyle>
            <a:lvl1pPr marL="0" indent="0">
              <a:buNone/>
              <a:defRPr sz="8400"/>
            </a:lvl1pPr>
            <a:lvl2pPr marL="2400300" indent="0">
              <a:buNone/>
              <a:defRPr sz="7350"/>
            </a:lvl2pPr>
            <a:lvl3pPr marL="4800600" indent="0">
              <a:buNone/>
              <a:defRPr sz="6300"/>
            </a:lvl3pPr>
            <a:lvl4pPr marL="7200900" indent="0">
              <a:buNone/>
              <a:defRPr sz="5250"/>
            </a:lvl4pPr>
            <a:lvl5pPr marL="9601200" indent="0">
              <a:buNone/>
              <a:defRPr sz="5250"/>
            </a:lvl5pPr>
            <a:lvl6pPr marL="12001500" indent="0">
              <a:buNone/>
              <a:defRPr sz="5250"/>
            </a:lvl6pPr>
            <a:lvl7pPr marL="14401800" indent="0">
              <a:buNone/>
              <a:defRPr sz="5250"/>
            </a:lvl7pPr>
            <a:lvl8pPr marL="16802100" indent="0">
              <a:buNone/>
              <a:defRPr sz="5250"/>
            </a:lvl8pPr>
            <a:lvl9pPr marL="19202400" indent="0">
              <a:buNone/>
              <a:defRPr sz="5250"/>
            </a:lvl9pPr>
          </a:lstStyle>
          <a:p>
            <a:pPr lvl="0"/>
            <a:r>
              <a:rPr lang="en-US"/>
              <a:t>Click to edit Master text styles</a:t>
            </a:r>
          </a:p>
        </p:txBody>
      </p:sp>
      <p:sp>
        <p:nvSpPr>
          <p:cNvPr id="5" name="Date Placeholder 4"/>
          <p:cNvSpPr>
            <a:spLocks noGrp="1"/>
          </p:cNvSpPr>
          <p:nvPr>
            <p:ph type="dt" sz="half" idx="10"/>
          </p:nvPr>
        </p:nvSpPr>
        <p:spPr/>
        <p:txBody>
          <a:bodyPr/>
          <a:lstStyle/>
          <a:p>
            <a:fld id="{7EFA3903-22D2-42B4-90B2-73A0647BBC71}" type="datetimeFigureOut">
              <a:rPr lang="en-US" smtClean="0"/>
              <a:t>7/16/2022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51D1FE-76E5-4C1B-AB18-1A3A693788E4}" type="slidenum">
              <a:rPr lang="en-US" smtClean="0"/>
              <a:t>‹#›</a:t>
            </a:fld>
            <a:endParaRPr lang="en-US"/>
          </a:p>
        </p:txBody>
      </p:sp>
    </p:spTree>
    <p:extLst>
      <p:ext uri="{BB962C8B-B14F-4D97-AF65-F5344CB8AC3E}">
        <p14:creationId xmlns:p14="http://schemas.microsoft.com/office/powerpoint/2010/main" val="7174449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EFA3903-22D2-42B4-90B2-73A0647BBC71}" type="datetimeFigureOut">
              <a:rPr lang="en-US" smtClean="0"/>
              <a:t>7/16/2022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51D1FE-76E5-4C1B-AB18-1A3A693788E4}" type="slidenum">
              <a:rPr lang="en-US" smtClean="0"/>
              <a:t>‹#›</a:t>
            </a:fld>
            <a:endParaRPr lang="en-US"/>
          </a:p>
        </p:txBody>
      </p:sp>
    </p:spTree>
    <p:extLst>
      <p:ext uri="{BB962C8B-B14F-4D97-AF65-F5344CB8AC3E}">
        <p14:creationId xmlns:p14="http://schemas.microsoft.com/office/powerpoint/2010/main" val="1899991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4354296" y="2044700"/>
            <a:ext cx="10351294" cy="3254629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300415" y="2044700"/>
            <a:ext cx="30453806" cy="3254629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EFA3903-22D2-42B4-90B2-73A0647BBC71}" type="datetimeFigureOut">
              <a:rPr lang="en-US" smtClean="0"/>
              <a:t>7/16/2022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51D1FE-76E5-4C1B-AB18-1A3A693788E4}" type="slidenum">
              <a:rPr lang="en-US" smtClean="0"/>
              <a:t>‹#›</a:t>
            </a:fld>
            <a:endParaRPr lang="en-US"/>
          </a:p>
        </p:txBody>
      </p:sp>
    </p:spTree>
    <p:extLst>
      <p:ext uri="{BB962C8B-B14F-4D97-AF65-F5344CB8AC3E}">
        <p14:creationId xmlns:p14="http://schemas.microsoft.com/office/powerpoint/2010/main" val="9108799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With Guides">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C96E18C0-5E19-4D47-9237-14BD7C2930F7}"/>
              </a:ext>
            </a:extLst>
          </p:cNvPr>
          <p:cNvSpPr>
            <a:spLocks noGrp="1"/>
          </p:cNvSpPr>
          <p:nvPr>
            <p:ph type="body" sz="quarter" idx="10" hasCustomPrompt="1"/>
          </p:nvPr>
        </p:nvSpPr>
        <p:spPr>
          <a:xfrm>
            <a:off x="12501562" y="3385648"/>
            <a:ext cx="23044547" cy="819455"/>
          </a:xfrm>
          <a:prstGeom prst="rect">
            <a:avLst/>
          </a:prstGeom>
        </p:spPr>
        <p:txBody>
          <a:bodyPr wrap="square">
            <a:spAutoFit/>
          </a:bodyPr>
          <a:lstStyle>
            <a:lvl1pPr marL="0" indent="0" algn="ctr">
              <a:buNone/>
              <a:defRPr sz="5250" b="1" i="0">
                <a:solidFill>
                  <a:schemeClr val="bg1"/>
                </a:solidFill>
                <a:latin typeface="+mj-lt"/>
                <a:cs typeface="Arial" panose="020B0604020202020204" pitchFamily="34" charset="0"/>
              </a:defRPr>
            </a:lvl1pPr>
            <a:lvl2pPr marL="0" indent="0">
              <a:buNone/>
              <a:defRPr b="0" i="0">
                <a:latin typeface="Arial Narrow" panose="020B0604020202020204" pitchFamily="34" charset="0"/>
                <a:cs typeface="Arial Narrow" panose="020B0604020202020204" pitchFamily="34" charset="0"/>
              </a:defRPr>
            </a:lvl2pPr>
            <a:lvl3pPr marL="0" indent="0">
              <a:buNone/>
              <a:defRPr b="0" i="0">
                <a:latin typeface="Arial Narrow" panose="020B0604020202020204" pitchFamily="34" charset="0"/>
                <a:cs typeface="Arial Narrow" panose="020B0604020202020204" pitchFamily="34" charset="0"/>
              </a:defRPr>
            </a:lvl3pPr>
            <a:lvl4pPr marL="0" indent="0">
              <a:buNone/>
              <a:defRPr b="0" i="0">
                <a:latin typeface="Arial Narrow" panose="020B0604020202020204" pitchFamily="34" charset="0"/>
                <a:cs typeface="Arial Narrow" panose="020B0604020202020204" pitchFamily="34" charset="0"/>
              </a:defRPr>
            </a:lvl4pPr>
            <a:lvl5pPr marL="0" indent="0">
              <a:buNone/>
              <a:defRPr b="0" i="0">
                <a:latin typeface="Arial Narrow" panose="020B0604020202020204" pitchFamily="34" charset="0"/>
                <a:cs typeface="Arial Narrow" panose="020B0604020202020204" pitchFamily="34" charset="0"/>
              </a:defRPr>
            </a:lvl5pPr>
          </a:lstStyle>
          <a:p>
            <a:pPr lvl="0"/>
            <a:r>
              <a:rPr lang="en-US" dirty="0"/>
              <a:t>List of affiliated programs, institutions, organizations, schools, etc.</a:t>
            </a:r>
          </a:p>
        </p:txBody>
      </p:sp>
      <p:sp>
        <p:nvSpPr>
          <p:cNvPr id="19" name="Text Placeholder 17">
            <a:extLst>
              <a:ext uri="{FF2B5EF4-FFF2-40B4-BE49-F238E27FC236}">
                <a16:creationId xmlns:a16="http://schemas.microsoft.com/office/drawing/2014/main" id="{EECA4861-B93C-0849-A47D-17FACB135140}"/>
              </a:ext>
            </a:extLst>
          </p:cNvPr>
          <p:cNvSpPr>
            <a:spLocks noGrp="1"/>
          </p:cNvSpPr>
          <p:nvPr>
            <p:ph type="body" sz="quarter" idx="11" hasCustomPrompt="1"/>
          </p:nvPr>
        </p:nvSpPr>
        <p:spPr>
          <a:xfrm>
            <a:off x="12501562" y="2000306"/>
            <a:ext cx="23044547" cy="910442"/>
          </a:xfrm>
          <a:prstGeom prst="rect">
            <a:avLst/>
          </a:prstGeom>
        </p:spPr>
        <p:txBody>
          <a:bodyPr wrap="square">
            <a:spAutoFit/>
          </a:bodyPr>
          <a:lstStyle>
            <a:lvl1pPr marL="0" indent="0" algn="ctr">
              <a:buNone/>
              <a:defRPr sz="5907" b="1" i="0">
                <a:solidFill>
                  <a:schemeClr val="bg1"/>
                </a:solidFill>
                <a:latin typeface="+mj-lt"/>
                <a:cs typeface="Arial" panose="020B0604020202020204" pitchFamily="34" charset="0"/>
              </a:defRPr>
            </a:lvl1pPr>
            <a:lvl2pPr marL="0" indent="0">
              <a:buNone/>
              <a:defRPr b="0" i="0">
                <a:latin typeface="Arial Narrow" panose="020B0604020202020204" pitchFamily="34" charset="0"/>
                <a:cs typeface="Arial Narrow" panose="020B0604020202020204" pitchFamily="34" charset="0"/>
              </a:defRPr>
            </a:lvl2pPr>
            <a:lvl3pPr marL="0" indent="0">
              <a:buNone/>
              <a:defRPr b="0" i="0">
                <a:latin typeface="Arial Narrow" panose="020B0604020202020204" pitchFamily="34" charset="0"/>
                <a:cs typeface="Arial Narrow" panose="020B0604020202020204" pitchFamily="34" charset="0"/>
              </a:defRPr>
            </a:lvl3pPr>
            <a:lvl4pPr marL="0" indent="0">
              <a:buNone/>
              <a:defRPr b="0" i="0">
                <a:latin typeface="Arial Narrow" panose="020B0604020202020204" pitchFamily="34" charset="0"/>
                <a:cs typeface="Arial Narrow" panose="020B0604020202020204" pitchFamily="34" charset="0"/>
              </a:defRPr>
            </a:lvl4pPr>
            <a:lvl5pPr marL="0" indent="0">
              <a:buNone/>
              <a:defRPr b="0" i="0">
                <a:latin typeface="Arial Narrow" panose="020B0604020202020204" pitchFamily="34" charset="0"/>
                <a:cs typeface="Arial Narrow" panose="020B0604020202020204" pitchFamily="34" charset="0"/>
              </a:defRPr>
            </a:lvl5pPr>
          </a:lstStyle>
          <a:p>
            <a:pPr lvl="0"/>
            <a:r>
              <a:rPr lang="en-US" dirty="0"/>
              <a:t>List of Authors and co-Authors / collaborators</a:t>
            </a:r>
          </a:p>
        </p:txBody>
      </p:sp>
      <p:sp>
        <p:nvSpPr>
          <p:cNvPr id="20" name="Text Placeholder 17">
            <a:extLst>
              <a:ext uri="{FF2B5EF4-FFF2-40B4-BE49-F238E27FC236}">
                <a16:creationId xmlns:a16="http://schemas.microsoft.com/office/drawing/2014/main" id="{053CD722-9E93-6049-839B-8A79A9C42804}"/>
              </a:ext>
            </a:extLst>
          </p:cNvPr>
          <p:cNvSpPr>
            <a:spLocks noGrp="1"/>
          </p:cNvSpPr>
          <p:nvPr>
            <p:ph type="body" sz="quarter" idx="12" hasCustomPrompt="1"/>
          </p:nvPr>
        </p:nvSpPr>
        <p:spPr>
          <a:xfrm>
            <a:off x="12501562" y="311095"/>
            <a:ext cx="23044547" cy="1183016"/>
          </a:xfrm>
          <a:prstGeom prst="rect">
            <a:avLst/>
          </a:prstGeom>
        </p:spPr>
        <p:txBody>
          <a:bodyPr wrap="square">
            <a:spAutoFit/>
          </a:bodyPr>
          <a:lstStyle>
            <a:lvl1pPr marL="0" indent="0" algn="ctr">
              <a:buNone/>
              <a:defRPr sz="7875" b="1" i="0">
                <a:solidFill>
                  <a:schemeClr val="bg1"/>
                </a:solidFill>
                <a:latin typeface="+mj-lt"/>
                <a:cs typeface="Arial" panose="020B0604020202020204" pitchFamily="34" charset="0"/>
              </a:defRPr>
            </a:lvl1pPr>
            <a:lvl2pPr marL="0" indent="0">
              <a:buNone/>
              <a:defRPr b="0" i="0">
                <a:latin typeface="Arial Narrow" panose="020B0604020202020204" pitchFamily="34" charset="0"/>
                <a:cs typeface="Arial Narrow" panose="020B0604020202020204" pitchFamily="34" charset="0"/>
              </a:defRPr>
            </a:lvl2pPr>
            <a:lvl3pPr marL="0" indent="0">
              <a:buNone/>
              <a:defRPr b="0" i="0">
                <a:latin typeface="Arial Narrow" panose="020B0604020202020204" pitchFamily="34" charset="0"/>
                <a:cs typeface="Arial Narrow" panose="020B0604020202020204" pitchFamily="34" charset="0"/>
              </a:defRPr>
            </a:lvl3pPr>
            <a:lvl4pPr marL="0" indent="0">
              <a:buNone/>
              <a:defRPr b="0" i="0">
                <a:latin typeface="Arial Narrow" panose="020B0604020202020204" pitchFamily="34" charset="0"/>
                <a:cs typeface="Arial Narrow" panose="020B0604020202020204" pitchFamily="34" charset="0"/>
              </a:defRPr>
            </a:lvl4pPr>
            <a:lvl5pPr marL="0" indent="0">
              <a:buNone/>
              <a:defRPr b="0" i="0">
                <a:latin typeface="Arial Narrow" panose="020B0604020202020204" pitchFamily="34" charset="0"/>
                <a:cs typeface="Arial Narrow" panose="020B0604020202020204" pitchFamily="34" charset="0"/>
              </a:defRPr>
            </a:lvl5pPr>
          </a:lstStyle>
          <a:p>
            <a:pPr lvl="0"/>
            <a:r>
              <a:rPr lang="en-US" dirty="0"/>
              <a:t>Poster presentation title</a:t>
            </a:r>
          </a:p>
        </p:txBody>
      </p:sp>
      <p:sp>
        <p:nvSpPr>
          <p:cNvPr id="27" name="Text Placeholder 9">
            <a:extLst>
              <a:ext uri="{FF2B5EF4-FFF2-40B4-BE49-F238E27FC236}">
                <a16:creationId xmlns:a16="http://schemas.microsoft.com/office/drawing/2014/main" id="{0022466D-7E9F-0541-8791-ADE9FFDEB5D2}"/>
              </a:ext>
            </a:extLst>
          </p:cNvPr>
          <p:cNvSpPr>
            <a:spLocks noGrp="1"/>
          </p:cNvSpPr>
          <p:nvPr>
            <p:ph type="body" sz="quarter" idx="15" hasCustomPrompt="1"/>
          </p:nvPr>
        </p:nvSpPr>
        <p:spPr>
          <a:xfrm>
            <a:off x="499297" y="5830465"/>
            <a:ext cx="11002140" cy="546753"/>
          </a:xfrm>
          <a:prstGeom prst="rect">
            <a:avLst/>
          </a:prstGeom>
        </p:spPr>
        <p:txBody>
          <a:bodyPr wrap="square">
            <a:spAutoFit/>
          </a:bodyPr>
          <a:lstStyle>
            <a:lvl1pPr marL="0" indent="0" algn="ctr">
              <a:buNone/>
              <a:defRPr lang="en-US" sz="3281" b="1" dirty="0">
                <a:solidFill>
                  <a:schemeClr val="accent1">
                    <a:lumMod val="50000"/>
                  </a:schemeClr>
                </a:solidFill>
                <a:latin typeface="+mj-lt"/>
              </a:defRPr>
            </a:lvl1pPr>
            <a:lvl2pPr>
              <a:defRPr lang="en-US" sz="3500" smtClean="0"/>
            </a:lvl2pPr>
            <a:lvl3pPr>
              <a:defRPr lang="en-US" sz="2188" smtClean="0"/>
            </a:lvl3pPr>
            <a:lvl4pPr>
              <a:defRPr lang="en-US" sz="1750" smtClean="0"/>
            </a:lvl4pPr>
            <a:lvl5pPr>
              <a:defRPr lang="en-US" sz="1750"/>
            </a:lvl5pPr>
          </a:lstStyle>
          <a:p>
            <a:r>
              <a:rPr lang="en-US" dirty="0">
                <a:effectLst/>
                <a:latin typeface="Calibri" panose="020F0502020204030204" pitchFamily="34" charset="0"/>
              </a:rPr>
              <a:t>(click to edit) INTRODUCTION or ABSTRACT</a:t>
            </a:r>
          </a:p>
        </p:txBody>
      </p:sp>
      <p:sp>
        <p:nvSpPr>
          <p:cNvPr id="28" name="Text Placeholder 9">
            <a:extLst>
              <a:ext uri="{FF2B5EF4-FFF2-40B4-BE49-F238E27FC236}">
                <a16:creationId xmlns:a16="http://schemas.microsoft.com/office/drawing/2014/main" id="{8BA21A8B-51D3-DF46-9C47-207CAE71FBEA}"/>
              </a:ext>
            </a:extLst>
          </p:cNvPr>
          <p:cNvSpPr>
            <a:spLocks noGrp="1"/>
          </p:cNvSpPr>
          <p:nvPr>
            <p:ph type="body" sz="quarter" idx="17" hasCustomPrompt="1"/>
          </p:nvPr>
        </p:nvSpPr>
        <p:spPr>
          <a:xfrm>
            <a:off x="500062" y="17183606"/>
            <a:ext cx="11002140" cy="546753"/>
          </a:xfrm>
          <a:prstGeom prst="rect">
            <a:avLst/>
          </a:prstGeom>
        </p:spPr>
        <p:txBody>
          <a:bodyPr wrap="square">
            <a:spAutoFit/>
          </a:bodyPr>
          <a:lstStyle>
            <a:lvl1pPr marL="0" indent="0" algn="ctr">
              <a:buNone/>
              <a:defRPr lang="en-US" sz="3281" b="1" dirty="0">
                <a:solidFill>
                  <a:schemeClr val="accent1">
                    <a:lumMod val="50000"/>
                  </a:schemeClr>
                </a:solidFill>
                <a:latin typeface="+mj-lt"/>
              </a:defRPr>
            </a:lvl1pPr>
            <a:lvl2pPr>
              <a:defRPr lang="en-US" sz="3500" smtClean="0"/>
            </a:lvl2pPr>
            <a:lvl3pPr>
              <a:defRPr lang="en-US" sz="2188" smtClean="0"/>
            </a:lvl3pPr>
            <a:lvl4pPr>
              <a:defRPr lang="en-US" sz="1750" smtClean="0"/>
            </a:lvl4pPr>
            <a:lvl5pPr>
              <a:defRPr lang="en-US" sz="1750"/>
            </a:lvl5pPr>
          </a:lstStyle>
          <a:p>
            <a:r>
              <a:rPr lang="en-US" dirty="0">
                <a:effectLst/>
                <a:latin typeface="Calibri" panose="020F0502020204030204" pitchFamily="34" charset="0"/>
              </a:rPr>
              <a:t>(click to edit)  OBJECTIVES</a:t>
            </a:r>
          </a:p>
        </p:txBody>
      </p:sp>
      <p:sp>
        <p:nvSpPr>
          <p:cNvPr id="29" name="Text Placeholder 9">
            <a:extLst>
              <a:ext uri="{FF2B5EF4-FFF2-40B4-BE49-F238E27FC236}">
                <a16:creationId xmlns:a16="http://schemas.microsoft.com/office/drawing/2014/main" id="{6B7BCEDA-48FE-554E-B697-5222E92C0303}"/>
              </a:ext>
            </a:extLst>
          </p:cNvPr>
          <p:cNvSpPr>
            <a:spLocks noGrp="1"/>
          </p:cNvSpPr>
          <p:nvPr>
            <p:ph type="body" sz="quarter" idx="18" hasCustomPrompt="1"/>
          </p:nvPr>
        </p:nvSpPr>
        <p:spPr>
          <a:xfrm>
            <a:off x="12501563" y="5830463"/>
            <a:ext cx="11001375" cy="546753"/>
          </a:xfrm>
          <a:prstGeom prst="rect">
            <a:avLst/>
          </a:prstGeom>
        </p:spPr>
        <p:txBody>
          <a:bodyPr wrap="square">
            <a:spAutoFit/>
          </a:bodyPr>
          <a:lstStyle>
            <a:lvl1pPr marL="0" indent="0" algn="ctr">
              <a:buNone/>
              <a:defRPr lang="en-US" sz="3281" b="1" dirty="0">
                <a:solidFill>
                  <a:schemeClr val="accent1">
                    <a:lumMod val="50000"/>
                  </a:schemeClr>
                </a:solidFill>
                <a:latin typeface="+mj-lt"/>
              </a:defRPr>
            </a:lvl1pPr>
            <a:lvl2pPr>
              <a:defRPr lang="en-US" sz="3500" smtClean="0"/>
            </a:lvl2pPr>
            <a:lvl3pPr>
              <a:defRPr lang="en-US" sz="2188" smtClean="0"/>
            </a:lvl3pPr>
            <a:lvl4pPr>
              <a:defRPr lang="en-US" sz="1750" smtClean="0"/>
            </a:lvl4pPr>
            <a:lvl5pPr>
              <a:defRPr lang="en-US" sz="1750"/>
            </a:lvl5pPr>
          </a:lstStyle>
          <a:p>
            <a:r>
              <a:rPr lang="en-US" dirty="0">
                <a:effectLst/>
                <a:latin typeface="Calibri" panose="020F0502020204030204" pitchFamily="34" charset="0"/>
              </a:rPr>
              <a:t>(click to edit)  MATERIALS &amp; METHODS</a:t>
            </a:r>
          </a:p>
        </p:txBody>
      </p:sp>
      <p:sp>
        <p:nvSpPr>
          <p:cNvPr id="30" name="Text Placeholder 9">
            <a:extLst>
              <a:ext uri="{FF2B5EF4-FFF2-40B4-BE49-F238E27FC236}">
                <a16:creationId xmlns:a16="http://schemas.microsoft.com/office/drawing/2014/main" id="{195A2674-63FD-C54C-9DAA-0C31B6481A1A}"/>
              </a:ext>
            </a:extLst>
          </p:cNvPr>
          <p:cNvSpPr>
            <a:spLocks noGrp="1"/>
          </p:cNvSpPr>
          <p:nvPr>
            <p:ph type="body" sz="quarter" idx="19" hasCustomPrompt="1"/>
          </p:nvPr>
        </p:nvSpPr>
        <p:spPr>
          <a:xfrm>
            <a:off x="24503063" y="5830462"/>
            <a:ext cx="11001375" cy="546753"/>
          </a:xfrm>
          <a:prstGeom prst="rect">
            <a:avLst/>
          </a:prstGeom>
        </p:spPr>
        <p:txBody>
          <a:bodyPr wrap="square">
            <a:spAutoFit/>
          </a:bodyPr>
          <a:lstStyle>
            <a:lvl1pPr marL="0" indent="0" algn="ctr">
              <a:buNone/>
              <a:defRPr lang="en-US" sz="3281" b="1" dirty="0">
                <a:solidFill>
                  <a:schemeClr val="accent1">
                    <a:lumMod val="50000"/>
                  </a:schemeClr>
                </a:solidFill>
                <a:latin typeface="+mj-lt"/>
              </a:defRPr>
            </a:lvl1pPr>
            <a:lvl2pPr>
              <a:defRPr lang="en-US" sz="3500" smtClean="0"/>
            </a:lvl2pPr>
            <a:lvl3pPr>
              <a:defRPr lang="en-US" sz="2188" smtClean="0"/>
            </a:lvl3pPr>
            <a:lvl4pPr>
              <a:defRPr lang="en-US" sz="1750" smtClean="0"/>
            </a:lvl4pPr>
            <a:lvl5pPr>
              <a:defRPr lang="en-US" sz="1750"/>
            </a:lvl5pPr>
          </a:lstStyle>
          <a:p>
            <a:r>
              <a:rPr lang="en-US" dirty="0">
                <a:effectLst/>
                <a:latin typeface="Calibri" panose="020F0502020204030204" pitchFamily="34" charset="0"/>
              </a:rPr>
              <a:t>(click to edit)  RESULTS</a:t>
            </a:r>
          </a:p>
        </p:txBody>
      </p:sp>
      <p:sp>
        <p:nvSpPr>
          <p:cNvPr id="31" name="Text Placeholder 9">
            <a:extLst>
              <a:ext uri="{FF2B5EF4-FFF2-40B4-BE49-F238E27FC236}">
                <a16:creationId xmlns:a16="http://schemas.microsoft.com/office/drawing/2014/main" id="{515A5891-6D49-BD40-81DC-C833CD1D5A59}"/>
              </a:ext>
            </a:extLst>
          </p:cNvPr>
          <p:cNvSpPr>
            <a:spLocks noGrp="1"/>
          </p:cNvSpPr>
          <p:nvPr>
            <p:ph type="body" sz="quarter" idx="20" hasCustomPrompt="1"/>
          </p:nvPr>
        </p:nvSpPr>
        <p:spPr>
          <a:xfrm>
            <a:off x="36504563" y="5830462"/>
            <a:ext cx="11001375" cy="546753"/>
          </a:xfrm>
          <a:prstGeom prst="rect">
            <a:avLst/>
          </a:prstGeom>
        </p:spPr>
        <p:txBody>
          <a:bodyPr wrap="square">
            <a:spAutoFit/>
          </a:bodyPr>
          <a:lstStyle>
            <a:lvl1pPr marL="0" indent="0" algn="ctr">
              <a:buNone/>
              <a:defRPr lang="en-US" sz="3281" b="1" dirty="0">
                <a:solidFill>
                  <a:schemeClr val="accent1">
                    <a:lumMod val="50000"/>
                  </a:schemeClr>
                </a:solidFill>
                <a:latin typeface="+mj-lt"/>
              </a:defRPr>
            </a:lvl1pPr>
            <a:lvl2pPr>
              <a:defRPr lang="en-US" sz="3500" smtClean="0"/>
            </a:lvl2pPr>
            <a:lvl3pPr>
              <a:defRPr lang="en-US" sz="2188" smtClean="0"/>
            </a:lvl3pPr>
            <a:lvl4pPr>
              <a:defRPr lang="en-US" sz="1750" smtClean="0"/>
            </a:lvl4pPr>
            <a:lvl5pPr>
              <a:defRPr lang="en-US" sz="1750"/>
            </a:lvl5pPr>
          </a:lstStyle>
          <a:p>
            <a:r>
              <a:rPr lang="en-US" dirty="0">
                <a:effectLst/>
                <a:latin typeface="Calibri" panose="020F0502020204030204" pitchFamily="34" charset="0"/>
              </a:rPr>
              <a:t>(click to edit)  CONCLUSIONS</a:t>
            </a:r>
          </a:p>
        </p:txBody>
      </p:sp>
      <p:sp>
        <p:nvSpPr>
          <p:cNvPr id="32" name="Text Placeholder 9">
            <a:extLst>
              <a:ext uri="{FF2B5EF4-FFF2-40B4-BE49-F238E27FC236}">
                <a16:creationId xmlns:a16="http://schemas.microsoft.com/office/drawing/2014/main" id="{9BFF821D-FD9D-2744-B5A1-4A148A0C6B5C}"/>
              </a:ext>
            </a:extLst>
          </p:cNvPr>
          <p:cNvSpPr>
            <a:spLocks noGrp="1"/>
          </p:cNvSpPr>
          <p:nvPr>
            <p:ph type="body" sz="quarter" idx="21" hasCustomPrompt="1"/>
          </p:nvPr>
        </p:nvSpPr>
        <p:spPr>
          <a:xfrm>
            <a:off x="36504563" y="23042954"/>
            <a:ext cx="11001375" cy="546753"/>
          </a:xfrm>
          <a:prstGeom prst="rect">
            <a:avLst/>
          </a:prstGeom>
        </p:spPr>
        <p:txBody>
          <a:bodyPr wrap="square">
            <a:spAutoFit/>
          </a:bodyPr>
          <a:lstStyle>
            <a:lvl1pPr marL="0" indent="0" algn="ctr">
              <a:buNone/>
              <a:defRPr lang="en-US" sz="3281" b="1" dirty="0">
                <a:solidFill>
                  <a:schemeClr val="accent1">
                    <a:lumMod val="50000"/>
                  </a:schemeClr>
                </a:solidFill>
                <a:latin typeface="+mj-lt"/>
              </a:defRPr>
            </a:lvl1pPr>
            <a:lvl2pPr>
              <a:defRPr lang="en-US" sz="3500" smtClean="0"/>
            </a:lvl2pPr>
            <a:lvl3pPr>
              <a:defRPr lang="en-US" sz="2188" smtClean="0"/>
            </a:lvl3pPr>
            <a:lvl4pPr>
              <a:defRPr lang="en-US" sz="1750" smtClean="0"/>
            </a:lvl4pPr>
            <a:lvl5pPr>
              <a:defRPr lang="en-US" sz="1750"/>
            </a:lvl5pPr>
          </a:lstStyle>
          <a:p>
            <a:r>
              <a:rPr lang="en-US" dirty="0">
                <a:effectLst/>
                <a:latin typeface="Calibri" panose="020F0502020204030204" pitchFamily="34" charset="0"/>
              </a:rPr>
              <a:t>(click to edit)  REFERENCES</a:t>
            </a:r>
          </a:p>
        </p:txBody>
      </p:sp>
      <p:sp>
        <p:nvSpPr>
          <p:cNvPr id="33" name="Text Placeholder 9">
            <a:extLst>
              <a:ext uri="{FF2B5EF4-FFF2-40B4-BE49-F238E27FC236}">
                <a16:creationId xmlns:a16="http://schemas.microsoft.com/office/drawing/2014/main" id="{FF9A2537-AAFE-CB4B-BEDA-42E072DEA8B5}"/>
              </a:ext>
            </a:extLst>
          </p:cNvPr>
          <p:cNvSpPr>
            <a:spLocks noGrp="1"/>
          </p:cNvSpPr>
          <p:nvPr>
            <p:ph type="body" sz="quarter" idx="22" hasCustomPrompt="1"/>
          </p:nvPr>
        </p:nvSpPr>
        <p:spPr>
          <a:xfrm>
            <a:off x="36504563" y="33375732"/>
            <a:ext cx="11001375" cy="546753"/>
          </a:xfrm>
          <a:prstGeom prst="rect">
            <a:avLst/>
          </a:prstGeom>
        </p:spPr>
        <p:txBody>
          <a:bodyPr wrap="square">
            <a:spAutoFit/>
          </a:bodyPr>
          <a:lstStyle>
            <a:lvl1pPr marL="0" indent="0" algn="ctr">
              <a:buNone/>
              <a:defRPr lang="en-US" sz="3281" b="1" dirty="0">
                <a:solidFill>
                  <a:schemeClr val="accent1">
                    <a:lumMod val="50000"/>
                  </a:schemeClr>
                </a:solidFill>
                <a:latin typeface="+mj-lt"/>
              </a:defRPr>
            </a:lvl1pPr>
            <a:lvl2pPr>
              <a:defRPr lang="en-US" sz="3500" smtClean="0"/>
            </a:lvl2pPr>
            <a:lvl3pPr>
              <a:defRPr lang="en-US" sz="2188" smtClean="0"/>
            </a:lvl3pPr>
            <a:lvl4pPr>
              <a:defRPr lang="en-US" sz="1750" smtClean="0"/>
            </a:lvl4pPr>
            <a:lvl5pPr>
              <a:defRPr lang="en-US" sz="1750"/>
            </a:lvl5pPr>
          </a:lstStyle>
          <a:p>
            <a:r>
              <a:rPr lang="en-US" dirty="0">
                <a:effectLst/>
                <a:latin typeface="Calibri" panose="020F0502020204030204" pitchFamily="34" charset="0"/>
              </a:rPr>
              <a:t>(click to edit)  ACKNOWLEDGEMENTS or  CONTACT</a:t>
            </a:r>
          </a:p>
        </p:txBody>
      </p:sp>
      <p:sp>
        <p:nvSpPr>
          <p:cNvPr id="35" name="Text Placeholder 13">
            <a:extLst>
              <a:ext uri="{FF2B5EF4-FFF2-40B4-BE49-F238E27FC236}">
                <a16:creationId xmlns:a16="http://schemas.microsoft.com/office/drawing/2014/main" id="{6120AEE4-BDF6-7945-B2A2-8844FB735B2D}"/>
              </a:ext>
            </a:extLst>
          </p:cNvPr>
          <p:cNvSpPr>
            <a:spLocks noGrp="1"/>
          </p:cNvSpPr>
          <p:nvPr>
            <p:ph type="body" sz="quarter" idx="16" hasCustomPrompt="1"/>
          </p:nvPr>
        </p:nvSpPr>
        <p:spPr>
          <a:xfrm>
            <a:off x="500063" y="6653506"/>
            <a:ext cx="11001375" cy="3249287"/>
          </a:xfrm>
          <a:prstGeom prst="rect">
            <a:avLst/>
          </a:prstGeom>
        </p:spPr>
        <p:txBody>
          <a:bodyPr wrap="square" lIns="365760" tIns="365760" rIns="365760" bIns="365760">
            <a:spAutoFit/>
          </a:bodyPr>
          <a:lstStyle>
            <a:lvl1pPr marL="0" indent="0">
              <a:buNone/>
              <a:tabLst/>
              <a:defRPr lang="en-US" sz="3500" dirty="0"/>
            </a:lvl1pPr>
            <a:lvl2pPr marL="505295" indent="-253515">
              <a:tabLst/>
              <a:defRPr lang="en-US" sz="2625" dirty="0"/>
            </a:lvl2pPr>
            <a:lvl3pPr marL="505295" indent="-253515">
              <a:tabLst/>
              <a:defRPr lang="en-US" sz="1969" dirty="0"/>
            </a:lvl3pPr>
            <a:lvl4pPr marL="505295" indent="-253515">
              <a:tabLst/>
              <a:defRPr lang="en-US" sz="1313" dirty="0"/>
            </a:lvl4pPr>
            <a:lvl5pPr marL="505295" indent="-253515">
              <a:tabLst/>
              <a:defRPr lang="en-US" sz="1313" dirty="0"/>
            </a:lvl5pPr>
          </a:lstStyle>
          <a:p>
            <a:pPr lvl="0"/>
            <a:r>
              <a:rPr lang="en-US" dirty="0"/>
              <a:t>Type in or paste your text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6" name="Text Placeholder 13">
            <a:extLst>
              <a:ext uri="{FF2B5EF4-FFF2-40B4-BE49-F238E27FC236}">
                <a16:creationId xmlns:a16="http://schemas.microsoft.com/office/drawing/2014/main" id="{C56249E3-4AC9-E749-A90B-24CA40349A13}"/>
              </a:ext>
            </a:extLst>
          </p:cNvPr>
          <p:cNvSpPr>
            <a:spLocks noGrp="1"/>
          </p:cNvSpPr>
          <p:nvPr>
            <p:ph type="body" sz="quarter" idx="23" hasCustomPrompt="1"/>
          </p:nvPr>
        </p:nvSpPr>
        <p:spPr>
          <a:xfrm>
            <a:off x="500062" y="17969505"/>
            <a:ext cx="11001374" cy="3249287"/>
          </a:xfrm>
          <a:prstGeom prst="rect">
            <a:avLst/>
          </a:prstGeom>
        </p:spPr>
        <p:txBody>
          <a:bodyPr wrap="square" lIns="365760" tIns="365760" rIns="365760" bIns="365760">
            <a:spAutoFit/>
          </a:bodyPr>
          <a:lstStyle>
            <a:lvl1pPr marL="0" indent="0">
              <a:buNone/>
              <a:tabLst/>
              <a:defRPr lang="en-US" sz="3500" dirty="0"/>
            </a:lvl1pPr>
            <a:lvl2pPr marL="505295" indent="-253515">
              <a:tabLst/>
              <a:defRPr lang="en-US" sz="2625" dirty="0"/>
            </a:lvl2pPr>
            <a:lvl3pPr marL="505295" indent="-253515">
              <a:tabLst/>
              <a:defRPr lang="en-US" sz="1969" dirty="0"/>
            </a:lvl3pPr>
            <a:lvl4pPr marL="505295" indent="-253515">
              <a:tabLst/>
              <a:defRPr lang="en-US" sz="1313" dirty="0"/>
            </a:lvl4pPr>
            <a:lvl5pPr marL="505295" indent="-253515">
              <a:tabLst/>
              <a:defRPr lang="en-US" sz="1313" dirty="0"/>
            </a:lvl5pPr>
          </a:lstStyle>
          <a:p>
            <a:pPr lvl="0"/>
            <a:r>
              <a:rPr lang="en-US" dirty="0"/>
              <a:t>Type in or paste your text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7" name="Text Placeholder 13">
            <a:extLst>
              <a:ext uri="{FF2B5EF4-FFF2-40B4-BE49-F238E27FC236}">
                <a16:creationId xmlns:a16="http://schemas.microsoft.com/office/drawing/2014/main" id="{8BEEB820-A1CB-3F40-B75D-663BC6D90D04}"/>
              </a:ext>
            </a:extLst>
          </p:cNvPr>
          <p:cNvSpPr>
            <a:spLocks noGrp="1"/>
          </p:cNvSpPr>
          <p:nvPr>
            <p:ph type="body" sz="quarter" idx="24" hasCustomPrompt="1"/>
          </p:nvPr>
        </p:nvSpPr>
        <p:spPr>
          <a:xfrm>
            <a:off x="12501563" y="6616362"/>
            <a:ext cx="11001375" cy="3249287"/>
          </a:xfrm>
          <a:prstGeom prst="rect">
            <a:avLst/>
          </a:prstGeom>
        </p:spPr>
        <p:txBody>
          <a:bodyPr wrap="square" lIns="365760" tIns="365760" rIns="365760" bIns="365760">
            <a:spAutoFit/>
          </a:bodyPr>
          <a:lstStyle>
            <a:lvl1pPr marL="0" indent="0">
              <a:buNone/>
              <a:tabLst/>
              <a:defRPr lang="en-US" sz="3500" dirty="0"/>
            </a:lvl1pPr>
            <a:lvl2pPr marL="505295" indent="-253515">
              <a:tabLst/>
              <a:defRPr lang="en-US" sz="2625" dirty="0"/>
            </a:lvl2pPr>
            <a:lvl3pPr marL="505295" indent="-253515">
              <a:tabLst/>
              <a:defRPr lang="en-US" sz="1969" dirty="0"/>
            </a:lvl3pPr>
            <a:lvl4pPr marL="505295" indent="-253515">
              <a:tabLst/>
              <a:defRPr lang="en-US" sz="1313" dirty="0"/>
            </a:lvl4pPr>
            <a:lvl5pPr marL="505295" indent="-253515">
              <a:tabLst/>
              <a:defRPr lang="en-US" sz="1313" dirty="0"/>
            </a:lvl5pPr>
          </a:lstStyle>
          <a:p>
            <a:pPr lvl="0"/>
            <a:r>
              <a:rPr lang="en-US" dirty="0"/>
              <a:t>Type in or paste your text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8" name="Text Placeholder 13">
            <a:extLst>
              <a:ext uri="{FF2B5EF4-FFF2-40B4-BE49-F238E27FC236}">
                <a16:creationId xmlns:a16="http://schemas.microsoft.com/office/drawing/2014/main" id="{3F09E665-6DA1-6A4E-ACE4-DA4B580D6E3B}"/>
              </a:ext>
            </a:extLst>
          </p:cNvPr>
          <p:cNvSpPr>
            <a:spLocks noGrp="1"/>
          </p:cNvSpPr>
          <p:nvPr>
            <p:ph type="body" sz="quarter" idx="25" hasCustomPrompt="1"/>
          </p:nvPr>
        </p:nvSpPr>
        <p:spPr>
          <a:xfrm>
            <a:off x="24503063" y="6616362"/>
            <a:ext cx="11001375" cy="3249287"/>
          </a:xfrm>
          <a:prstGeom prst="rect">
            <a:avLst/>
          </a:prstGeom>
        </p:spPr>
        <p:txBody>
          <a:bodyPr wrap="square" lIns="365760" tIns="365760" rIns="365760" bIns="365760">
            <a:spAutoFit/>
          </a:bodyPr>
          <a:lstStyle>
            <a:lvl1pPr marL="0" indent="0">
              <a:buNone/>
              <a:tabLst/>
              <a:defRPr lang="en-US" sz="3500" dirty="0"/>
            </a:lvl1pPr>
            <a:lvl2pPr marL="505295" indent="-253515">
              <a:tabLst/>
              <a:defRPr lang="en-US" sz="2625" dirty="0"/>
            </a:lvl2pPr>
            <a:lvl3pPr marL="505295" indent="-253515">
              <a:tabLst/>
              <a:defRPr lang="en-US" sz="1969" dirty="0"/>
            </a:lvl3pPr>
            <a:lvl4pPr marL="505295" indent="-253515">
              <a:tabLst/>
              <a:defRPr lang="en-US" sz="1313" dirty="0"/>
            </a:lvl4pPr>
            <a:lvl5pPr marL="505295" indent="-253515">
              <a:tabLst/>
              <a:defRPr lang="en-US" sz="1313" dirty="0"/>
            </a:lvl5pPr>
          </a:lstStyle>
          <a:p>
            <a:pPr lvl="0"/>
            <a:r>
              <a:rPr lang="en-US" dirty="0"/>
              <a:t>Type in or paste your text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9" name="Text Placeholder 13">
            <a:extLst>
              <a:ext uri="{FF2B5EF4-FFF2-40B4-BE49-F238E27FC236}">
                <a16:creationId xmlns:a16="http://schemas.microsoft.com/office/drawing/2014/main" id="{A73D55F4-EA3C-CB4B-B623-F9FB1411F615}"/>
              </a:ext>
            </a:extLst>
          </p:cNvPr>
          <p:cNvSpPr>
            <a:spLocks noGrp="1"/>
          </p:cNvSpPr>
          <p:nvPr>
            <p:ph type="body" sz="quarter" idx="26" hasCustomPrompt="1"/>
          </p:nvPr>
        </p:nvSpPr>
        <p:spPr>
          <a:xfrm>
            <a:off x="36504563" y="6653506"/>
            <a:ext cx="11001375" cy="3249287"/>
          </a:xfrm>
          <a:prstGeom prst="rect">
            <a:avLst/>
          </a:prstGeom>
        </p:spPr>
        <p:txBody>
          <a:bodyPr wrap="square" lIns="365760" tIns="365760" rIns="365760" bIns="365760">
            <a:spAutoFit/>
          </a:bodyPr>
          <a:lstStyle>
            <a:lvl1pPr marL="0" indent="0">
              <a:buNone/>
              <a:tabLst/>
              <a:defRPr lang="en-US" sz="3500" dirty="0"/>
            </a:lvl1pPr>
            <a:lvl2pPr marL="505295" indent="-253515">
              <a:tabLst/>
              <a:defRPr lang="en-US" sz="2625" dirty="0"/>
            </a:lvl2pPr>
            <a:lvl3pPr marL="505295" indent="-253515">
              <a:tabLst/>
              <a:defRPr lang="en-US" sz="1969" dirty="0"/>
            </a:lvl3pPr>
            <a:lvl4pPr marL="505295" indent="-253515">
              <a:tabLst/>
              <a:defRPr lang="en-US" sz="1313" dirty="0"/>
            </a:lvl4pPr>
            <a:lvl5pPr marL="505295" indent="-253515">
              <a:tabLst/>
              <a:defRPr lang="en-US" sz="1313" dirty="0"/>
            </a:lvl5pPr>
          </a:lstStyle>
          <a:p>
            <a:pPr lvl="0"/>
            <a:r>
              <a:rPr lang="en-US" dirty="0"/>
              <a:t>Type in or paste your text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0" name="Text Placeholder 13">
            <a:extLst>
              <a:ext uri="{FF2B5EF4-FFF2-40B4-BE49-F238E27FC236}">
                <a16:creationId xmlns:a16="http://schemas.microsoft.com/office/drawing/2014/main" id="{901D1A8D-240B-ED4E-BD04-4E9EB9663055}"/>
              </a:ext>
            </a:extLst>
          </p:cNvPr>
          <p:cNvSpPr>
            <a:spLocks noGrp="1"/>
          </p:cNvSpPr>
          <p:nvPr>
            <p:ph type="body" sz="quarter" idx="27" hasCustomPrompt="1"/>
          </p:nvPr>
        </p:nvSpPr>
        <p:spPr>
          <a:xfrm>
            <a:off x="36504563" y="23885853"/>
            <a:ext cx="11001375" cy="3249287"/>
          </a:xfrm>
          <a:prstGeom prst="rect">
            <a:avLst/>
          </a:prstGeom>
        </p:spPr>
        <p:txBody>
          <a:bodyPr wrap="square" lIns="365760" tIns="365760" rIns="365760" bIns="365760">
            <a:spAutoFit/>
          </a:bodyPr>
          <a:lstStyle>
            <a:lvl1pPr marL="0" indent="0">
              <a:buNone/>
              <a:tabLst/>
              <a:defRPr lang="en-US" sz="3500" dirty="0"/>
            </a:lvl1pPr>
            <a:lvl2pPr marL="505295" indent="-253515">
              <a:tabLst/>
              <a:defRPr lang="en-US" sz="2625" dirty="0"/>
            </a:lvl2pPr>
            <a:lvl3pPr marL="505295" indent="-253515">
              <a:tabLst/>
              <a:defRPr lang="en-US" sz="1969" dirty="0"/>
            </a:lvl3pPr>
            <a:lvl4pPr marL="505295" indent="-253515">
              <a:tabLst/>
              <a:defRPr lang="en-US" sz="1313" dirty="0"/>
            </a:lvl4pPr>
            <a:lvl5pPr marL="505295" indent="-253515">
              <a:tabLst/>
              <a:defRPr lang="en-US" sz="1313" dirty="0"/>
            </a:lvl5pPr>
          </a:lstStyle>
          <a:p>
            <a:pPr lvl="0"/>
            <a:r>
              <a:rPr lang="en-US" dirty="0"/>
              <a:t>Type in or paste your text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1" name="Text Placeholder 13">
            <a:extLst>
              <a:ext uri="{FF2B5EF4-FFF2-40B4-BE49-F238E27FC236}">
                <a16:creationId xmlns:a16="http://schemas.microsoft.com/office/drawing/2014/main" id="{2D400D92-52AF-2641-BAD0-BCC05B329A1C}"/>
              </a:ext>
            </a:extLst>
          </p:cNvPr>
          <p:cNvSpPr>
            <a:spLocks noGrp="1"/>
          </p:cNvSpPr>
          <p:nvPr>
            <p:ph type="body" sz="quarter" idx="28" hasCustomPrompt="1"/>
          </p:nvPr>
        </p:nvSpPr>
        <p:spPr>
          <a:xfrm>
            <a:off x="36504563" y="34255727"/>
            <a:ext cx="11001375" cy="3249287"/>
          </a:xfrm>
          <a:prstGeom prst="rect">
            <a:avLst/>
          </a:prstGeom>
        </p:spPr>
        <p:txBody>
          <a:bodyPr wrap="square" lIns="365760" tIns="365760" rIns="365760" bIns="365760">
            <a:spAutoFit/>
          </a:bodyPr>
          <a:lstStyle>
            <a:lvl1pPr marL="0" indent="0">
              <a:buNone/>
              <a:tabLst/>
              <a:defRPr lang="en-US" sz="3500" dirty="0"/>
            </a:lvl1pPr>
            <a:lvl2pPr marL="505295" indent="-253515">
              <a:tabLst/>
              <a:defRPr lang="en-US" sz="2625" dirty="0"/>
            </a:lvl2pPr>
            <a:lvl3pPr marL="505295" indent="-253515">
              <a:tabLst/>
              <a:defRPr lang="en-US" sz="1969" dirty="0"/>
            </a:lvl3pPr>
            <a:lvl4pPr marL="505295" indent="-253515">
              <a:tabLst/>
              <a:defRPr lang="en-US" sz="1313" dirty="0"/>
            </a:lvl4pPr>
            <a:lvl5pPr marL="505295" indent="-253515">
              <a:tabLst/>
              <a:defRPr lang="en-US" sz="1313" dirty="0"/>
            </a:lvl5pPr>
          </a:lstStyle>
          <a:p>
            <a:pPr lvl="0"/>
            <a:r>
              <a:rPr lang="en-US" dirty="0"/>
              <a:t>Type in or paste your text here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06274769"/>
      </p:ext>
    </p:extLst>
  </p:cSld>
  <p:clrMapOvr>
    <a:masterClrMapping/>
  </p:clrMapOvr>
  <p:extLst>
    <p:ext uri="{DCECCB84-F9BA-43D5-87BE-67443E8EF086}">
      <p15:sldGuideLst xmlns:p15="http://schemas.microsoft.com/office/powerpoint/2012/main">
        <p15:guide id="1" orient="horz" pos="23576">
          <p15:clr>
            <a:srgbClr val="FBAE40"/>
          </p15:clr>
        </p15:guide>
        <p15:guide id="2" pos="315">
          <p15:clr>
            <a:srgbClr val="FBAE40"/>
          </p15:clr>
        </p15:guide>
        <p15:guide id="3" pos="7245">
          <p15:clr>
            <a:srgbClr val="FBAE40"/>
          </p15:clr>
        </p15:guide>
        <p15:guide id="4" pos="7875">
          <p15:clr>
            <a:srgbClr val="FBAE40"/>
          </p15:clr>
        </p15:guide>
        <p15:guide id="5" pos="14805">
          <p15:clr>
            <a:srgbClr val="FBAE40"/>
          </p15:clr>
        </p15:guide>
        <p15:guide id="6" pos="15435">
          <p15:clr>
            <a:srgbClr val="FBAE40"/>
          </p15:clr>
        </p15:guide>
        <p15:guide id="7" pos="22365">
          <p15:clr>
            <a:srgbClr val="FBAE40"/>
          </p15:clr>
        </p15:guide>
        <p15:guide id="8" pos="22995">
          <p15:clr>
            <a:srgbClr val="FBAE40"/>
          </p15:clr>
        </p15:guide>
        <p15:guide id="9" pos="29925">
          <p15:clr>
            <a:srgbClr val="FBAE40"/>
          </p15:clr>
        </p15:guide>
        <p15:guide id="10" orient="horz" pos="3416">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Without Guides">
    <p:spTree>
      <p:nvGrpSpPr>
        <p:cNvPr id="1" name=""/>
        <p:cNvGrpSpPr/>
        <p:nvPr/>
      </p:nvGrpSpPr>
      <p:grpSpPr>
        <a:xfrm>
          <a:off x="0" y="0"/>
          <a:ext cx="0" cy="0"/>
          <a:chOff x="0" y="0"/>
          <a:chExt cx="0" cy="0"/>
        </a:xfrm>
      </p:grpSpPr>
    </p:spTree>
    <p:extLst>
      <p:ext uri="{BB962C8B-B14F-4D97-AF65-F5344CB8AC3E}">
        <p14:creationId xmlns:p14="http://schemas.microsoft.com/office/powerpoint/2010/main" val="788282303"/>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600450" y="6285233"/>
            <a:ext cx="40805100" cy="13370560"/>
          </a:xfrm>
        </p:spPr>
        <p:txBody>
          <a:bodyPr anchor="b"/>
          <a:lstStyle>
            <a:lvl1pPr algn="ctr">
              <a:defRPr sz="31500"/>
            </a:lvl1pPr>
          </a:lstStyle>
          <a:p>
            <a:r>
              <a:rPr lang="en-US"/>
              <a:t>Click to edit Master title style</a:t>
            </a:r>
            <a:endParaRPr lang="en-US" dirty="0"/>
          </a:p>
        </p:txBody>
      </p:sp>
      <p:sp>
        <p:nvSpPr>
          <p:cNvPr id="3" name="Subtitle 2"/>
          <p:cNvSpPr>
            <a:spLocks noGrp="1"/>
          </p:cNvSpPr>
          <p:nvPr>
            <p:ph type="subTitle" idx="1"/>
          </p:nvPr>
        </p:nvSpPr>
        <p:spPr>
          <a:xfrm>
            <a:off x="6000750" y="20171413"/>
            <a:ext cx="36004500" cy="9272267"/>
          </a:xfrm>
        </p:spPr>
        <p:txBody>
          <a:bodyPr/>
          <a:lstStyle>
            <a:lvl1pPr marL="0" indent="0" algn="ctr">
              <a:buNone/>
              <a:defRPr sz="12600"/>
            </a:lvl1pPr>
            <a:lvl2pPr marL="2400300" indent="0" algn="ctr">
              <a:buNone/>
              <a:defRPr sz="10500"/>
            </a:lvl2pPr>
            <a:lvl3pPr marL="4800600" indent="0" algn="ctr">
              <a:buNone/>
              <a:defRPr sz="9450"/>
            </a:lvl3pPr>
            <a:lvl4pPr marL="7200900" indent="0" algn="ctr">
              <a:buNone/>
              <a:defRPr sz="8400"/>
            </a:lvl4pPr>
            <a:lvl5pPr marL="9601200" indent="0" algn="ctr">
              <a:buNone/>
              <a:defRPr sz="8400"/>
            </a:lvl5pPr>
            <a:lvl6pPr marL="12001500" indent="0" algn="ctr">
              <a:buNone/>
              <a:defRPr sz="8400"/>
            </a:lvl6pPr>
            <a:lvl7pPr marL="14401800" indent="0" algn="ctr">
              <a:buNone/>
              <a:defRPr sz="8400"/>
            </a:lvl7pPr>
            <a:lvl8pPr marL="16802100" indent="0" algn="ctr">
              <a:buNone/>
              <a:defRPr sz="8400"/>
            </a:lvl8pPr>
            <a:lvl9pPr marL="19202400" indent="0" algn="ctr">
              <a:buNone/>
              <a:defRPr sz="84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EFA3903-22D2-42B4-90B2-73A0647BBC71}" type="datetimeFigureOut">
              <a:rPr lang="en-US" smtClean="0"/>
              <a:t>7/16/2022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51D1FE-76E5-4C1B-AB18-1A3A693788E4}" type="slidenum">
              <a:rPr lang="en-US" smtClean="0"/>
              <a:t>‹#›</a:t>
            </a:fld>
            <a:endParaRPr lang="en-US"/>
          </a:p>
        </p:txBody>
      </p:sp>
    </p:spTree>
    <p:extLst>
      <p:ext uri="{BB962C8B-B14F-4D97-AF65-F5344CB8AC3E}">
        <p14:creationId xmlns:p14="http://schemas.microsoft.com/office/powerpoint/2010/main" val="37181714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EFA3903-22D2-42B4-90B2-73A0647BBC71}" type="datetimeFigureOut">
              <a:rPr lang="en-US" smtClean="0"/>
              <a:t>7/16/2022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51D1FE-76E5-4C1B-AB18-1A3A693788E4}" type="slidenum">
              <a:rPr lang="en-US" smtClean="0"/>
              <a:t>‹#›</a:t>
            </a:fld>
            <a:endParaRPr lang="en-US"/>
          </a:p>
        </p:txBody>
      </p:sp>
    </p:spTree>
    <p:extLst>
      <p:ext uri="{BB962C8B-B14F-4D97-AF65-F5344CB8AC3E}">
        <p14:creationId xmlns:p14="http://schemas.microsoft.com/office/powerpoint/2010/main" val="8246564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275412" y="9574541"/>
            <a:ext cx="41405175" cy="15975327"/>
          </a:xfrm>
        </p:spPr>
        <p:txBody>
          <a:bodyPr anchor="b"/>
          <a:lstStyle>
            <a:lvl1pPr>
              <a:defRPr sz="31500"/>
            </a:lvl1pPr>
          </a:lstStyle>
          <a:p>
            <a:r>
              <a:rPr lang="en-US"/>
              <a:t>Click to edit Master title style</a:t>
            </a:r>
            <a:endParaRPr lang="en-US" dirty="0"/>
          </a:p>
        </p:txBody>
      </p:sp>
      <p:sp>
        <p:nvSpPr>
          <p:cNvPr id="3" name="Text Placeholder 2"/>
          <p:cNvSpPr>
            <a:spLocks noGrp="1"/>
          </p:cNvSpPr>
          <p:nvPr>
            <p:ph type="body" idx="1"/>
          </p:nvPr>
        </p:nvSpPr>
        <p:spPr>
          <a:xfrm>
            <a:off x="3275412" y="25701001"/>
            <a:ext cx="41405175" cy="8401047"/>
          </a:xfrm>
        </p:spPr>
        <p:txBody>
          <a:bodyPr/>
          <a:lstStyle>
            <a:lvl1pPr marL="0" indent="0">
              <a:buNone/>
              <a:defRPr sz="12600">
                <a:solidFill>
                  <a:schemeClr val="tx1"/>
                </a:solidFill>
              </a:defRPr>
            </a:lvl1pPr>
            <a:lvl2pPr marL="2400300" indent="0">
              <a:buNone/>
              <a:defRPr sz="10500">
                <a:solidFill>
                  <a:schemeClr val="tx1">
                    <a:tint val="75000"/>
                  </a:schemeClr>
                </a:solidFill>
              </a:defRPr>
            </a:lvl2pPr>
            <a:lvl3pPr marL="4800600" indent="0">
              <a:buNone/>
              <a:defRPr sz="9450">
                <a:solidFill>
                  <a:schemeClr val="tx1">
                    <a:tint val="75000"/>
                  </a:schemeClr>
                </a:solidFill>
              </a:defRPr>
            </a:lvl3pPr>
            <a:lvl4pPr marL="7200900" indent="0">
              <a:buNone/>
              <a:defRPr sz="8400">
                <a:solidFill>
                  <a:schemeClr val="tx1">
                    <a:tint val="75000"/>
                  </a:schemeClr>
                </a:solidFill>
              </a:defRPr>
            </a:lvl4pPr>
            <a:lvl5pPr marL="9601200" indent="0">
              <a:buNone/>
              <a:defRPr sz="8400">
                <a:solidFill>
                  <a:schemeClr val="tx1">
                    <a:tint val="75000"/>
                  </a:schemeClr>
                </a:solidFill>
              </a:defRPr>
            </a:lvl5pPr>
            <a:lvl6pPr marL="12001500" indent="0">
              <a:buNone/>
              <a:defRPr sz="8400">
                <a:solidFill>
                  <a:schemeClr val="tx1">
                    <a:tint val="75000"/>
                  </a:schemeClr>
                </a:solidFill>
              </a:defRPr>
            </a:lvl6pPr>
            <a:lvl7pPr marL="14401800" indent="0">
              <a:buNone/>
              <a:defRPr sz="8400">
                <a:solidFill>
                  <a:schemeClr val="tx1">
                    <a:tint val="75000"/>
                  </a:schemeClr>
                </a:solidFill>
              </a:defRPr>
            </a:lvl7pPr>
            <a:lvl8pPr marL="16802100" indent="0">
              <a:buNone/>
              <a:defRPr sz="8400">
                <a:solidFill>
                  <a:schemeClr val="tx1">
                    <a:tint val="75000"/>
                  </a:schemeClr>
                </a:solidFill>
              </a:defRPr>
            </a:lvl8pPr>
            <a:lvl9pPr marL="19202400" indent="0">
              <a:buNone/>
              <a:defRPr sz="8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EFA3903-22D2-42B4-90B2-73A0647BBC71}" type="datetimeFigureOut">
              <a:rPr lang="en-US" smtClean="0"/>
              <a:t>7/16/2022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51D1FE-76E5-4C1B-AB18-1A3A693788E4}" type="slidenum">
              <a:rPr lang="en-US" smtClean="0"/>
              <a:t>‹#›</a:t>
            </a:fld>
            <a:endParaRPr lang="en-US"/>
          </a:p>
        </p:txBody>
      </p:sp>
    </p:spTree>
    <p:extLst>
      <p:ext uri="{BB962C8B-B14F-4D97-AF65-F5344CB8AC3E}">
        <p14:creationId xmlns:p14="http://schemas.microsoft.com/office/powerpoint/2010/main" val="2027337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300413" y="10223500"/>
            <a:ext cx="20402550" cy="2436749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4303038" y="10223500"/>
            <a:ext cx="20402550" cy="2436749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EFA3903-22D2-42B4-90B2-73A0647BBC71}" type="datetimeFigureOut">
              <a:rPr lang="en-US" smtClean="0"/>
              <a:t>7/16/2022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51D1FE-76E5-4C1B-AB18-1A3A693788E4}" type="slidenum">
              <a:rPr lang="en-US" smtClean="0"/>
              <a:t>‹#›</a:t>
            </a:fld>
            <a:endParaRPr lang="en-US"/>
          </a:p>
        </p:txBody>
      </p:sp>
    </p:spTree>
    <p:extLst>
      <p:ext uri="{BB962C8B-B14F-4D97-AF65-F5344CB8AC3E}">
        <p14:creationId xmlns:p14="http://schemas.microsoft.com/office/powerpoint/2010/main" val="20424631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306665" y="2044708"/>
            <a:ext cx="41405175" cy="7423153"/>
          </a:xfrm>
        </p:spPr>
        <p:txBody>
          <a:bodyPr/>
          <a:lstStyle/>
          <a:p>
            <a:r>
              <a:rPr lang="en-US"/>
              <a:t>Click to edit Master title style</a:t>
            </a:r>
            <a:endParaRPr lang="en-US" dirty="0"/>
          </a:p>
        </p:txBody>
      </p:sp>
      <p:sp>
        <p:nvSpPr>
          <p:cNvPr id="3" name="Text Placeholder 2"/>
          <p:cNvSpPr>
            <a:spLocks noGrp="1"/>
          </p:cNvSpPr>
          <p:nvPr>
            <p:ph type="body" idx="1"/>
          </p:nvPr>
        </p:nvSpPr>
        <p:spPr>
          <a:xfrm>
            <a:off x="3306670" y="9414513"/>
            <a:ext cx="20308785" cy="4613907"/>
          </a:xfrm>
        </p:spPr>
        <p:txBody>
          <a:bodyPr anchor="b"/>
          <a:lstStyle>
            <a:lvl1pPr marL="0" indent="0">
              <a:buNone/>
              <a:defRPr sz="12600" b="1"/>
            </a:lvl1pPr>
            <a:lvl2pPr marL="2400300" indent="0">
              <a:buNone/>
              <a:defRPr sz="10500" b="1"/>
            </a:lvl2pPr>
            <a:lvl3pPr marL="4800600" indent="0">
              <a:buNone/>
              <a:defRPr sz="9450" b="1"/>
            </a:lvl3pPr>
            <a:lvl4pPr marL="7200900" indent="0">
              <a:buNone/>
              <a:defRPr sz="8400" b="1"/>
            </a:lvl4pPr>
            <a:lvl5pPr marL="9601200" indent="0">
              <a:buNone/>
              <a:defRPr sz="8400" b="1"/>
            </a:lvl5pPr>
            <a:lvl6pPr marL="12001500" indent="0">
              <a:buNone/>
              <a:defRPr sz="8400" b="1"/>
            </a:lvl6pPr>
            <a:lvl7pPr marL="14401800" indent="0">
              <a:buNone/>
              <a:defRPr sz="8400" b="1"/>
            </a:lvl7pPr>
            <a:lvl8pPr marL="16802100" indent="0">
              <a:buNone/>
              <a:defRPr sz="8400" b="1"/>
            </a:lvl8pPr>
            <a:lvl9pPr marL="19202400" indent="0">
              <a:buNone/>
              <a:defRPr sz="8400" b="1"/>
            </a:lvl9pPr>
          </a:lstStyle>
          <a:p>
            <a:pPr lvl="0"/>
            <a:r>
              <a:rPr lang="en-US"/>
              <a:t>Click to edit Master text styles</a:t>
            </a:r>
          </a:p>
        </p:txBody>
      </p:sp>
      <p:sp>
        <p:nvSpPr>
          <p:cNvPr id="4" name="Content Placeholder 3"/>
          <p:cNvSpPr>
            <a:spLocks noGrp="1"/>
          </p:cNvSpPr>
          <p:nvPr>
            <p:ph sz="half" idx="2"/>
          </p:nvPr>
        </p:nvSpPr>
        <p:spPr>
          <a:xfrm>
            <a:off x="3306670" y="14028420"/>
            <a:ext cx="20308785" cy="2063369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4303040" y="9414513"/>
            <a:ext cx="20408803" cy="4613907"/>
          </a:xfrm>
        </p:spPr>
        <p:txBody>
          <a:bodyPr anchor="b"/>
          <a:lstStyle>
            <a:lvl1pPr marL="0" indent="0">
              <a:buNone/>
              <a:defRPr sz="12600" b="1"/>
            </a:lvl1pPr>
            <a:lvl2pPr marL="2400300" indent="0">
              <a:buNone/>
              <a:defRPr sz="10500" b="1"/>
            </a:lvl2pPr>
            <a:lvl3pPr marL="4800600" indent="0">
              <a:buNone/>
              <a:defRPr sz="9450" b="1"/>
            </a:lvl3pPr>
            <a:lvl4pPr marL="7200900" indent="0">
              <a:buNone/>
              <a:defRPr sz="8400" b="1"/>
            </a:lvl4pPr>
            <a:lvl5pPr marL="9601200" indent="0">
              <a:buNone/>
              <a:defRPr sz="8400" b="1"/>
            </a:lvl5pPr>
            <a:lvl6pPr marL="12001500" indent="0">
              <a:buNone/>
              <a:defRPr sz="8400" b="1"/>
            </a:lvl6pPr>
            <a:lvl7pPr marL="14401800" indent="0">
              <a:buNone/>
              <a:defRPr sz="8400" b="1"/>
            </a:lvl7pPr>
            <a:lvl8pPr marL="16802100" indent="0">
              <a:buNone/>
              <a:defRPr sz="8400" b="1"/>
            </a:lvl8pPr>
            <a:lvl9pPr marL="19202400" indent="0">
              <a:buNone/>
              <a:defRPr sz="8400" b="1"/>
            </a:lvl9pPr>
          </a:lstStyle>
          <a:p>
            <a:pPr lvl="0"/>
            <a:r>
              <a:rPr lang="en-US"/>
              <a:t>Click to edit Master text styles</a:t>
            </a:r>
          </a:p>
        </p:txBody>
      </p:sp>
      <p:sp>
        <p:nvSpPr>
          <p:cNvPr id="6" name="Content Placeholder 5"/>
          <p:cNvSpPr>
            <a:spLocks noGrp="1"/>
          </p:cNvSpPr>
          <p:nvPr>
            <p:ph sz="quarter" idx="4"/>
          </p:nvPr>
        </p:nvSpPr>
        <p:spPr>
          <a:xfrm>
            <a:off x="24303040" y="14028420"/>
            <a:ext cx="20408803" cy="2063369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EFA3903-22D2-42B4-90B2-73A0647BBC71}" type="datetimeFigureOut">
              <a:rPr lang="en-US" smtClean="0"/>
              <a:t>7/16/2022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951D1FE-76E5-4C1B-AB18-1A3A693788E4}" type="slidenum">
              <a:rPr lang="en-US" smtClean="0"/>
              <a:t>‹#›</a:t>
            </a:fld>
            <a:endParaRPr lang="en-US"/>
          </a:p>
        </p:txBody>
      </p:sp>
    </p:spTree>
    <p:extLst>
      <p:ext uri="{BB962C8B-B14F-4D97-AF65-F5344CB8AC3E}">
        <p14:creationId xmlns:p14="http://schemas.microsoft.com/office/powerpoint/2010/main" val="3326725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EFA3903-22D2-42B4-90B2-73A0647BBC71}" type="datetimeFigureOut">
              <a:rPr lang="en-US" smtClean="0"/>
              <a:t>7/16/2022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51D1FE-76E5-4C1B-AB18-1A3A693788E4}" type="slidenum">
              <a:rPr lang="en-US" smtClean="0"/>
              <a:t>‹#›</a:t>
            </a:fld>
            <a:endParaRPr lang="en-US"/>
          </a:p>
        </p:txBody>
      </p:sp>
    </p:spTree>
    <p:extLst>
      <p:ext uri="{BB962C8B-B14F-4D97-AF65-F5344CB8AC3E}">
        <p14:creationId xmlns:p14="http://schemas.microsoft.com/office/powerpoint/2010/main" val="2626809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EFA3903-22D2-42B4-90B2-73A0647BBC71}" type="datetimeFigureOut">
              <a:rPr lang="en-US" smtClean="0"/>
              <a:t>7/16/2022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951D1FE-76E5-4C1B-AB18-1A3A693788E4}" type="slidenum">
              <a:rPr lang="en-US" smtClean="0"/>
              <a:t>‹#›</a:t>
            </a:fld>
            <a:endParaRPr lang="en-US"/>
          </a:p>
        </p:txBody>
      </p:sp>
    </p:spTree>
    <p:extLst>
      <p:ext uri="{BB962C8B-B14F-4D97-AF65-F5344CB8AC3E}">
        <p14:creationId xmlns:p14="http://schemas.microsoft.com/office/powerpoint/2010/main" val="28316042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png"/><Relationship Id="rId7" Type="http://schemas.openxmlformats.org/officeDocument/2006/relationships/hyperlink" Target="https://www.posterpresentations.com/how-to-change-the-research-poster-template-colors.html" TargetMode="External"/><Relationship Id="rId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8.png"/><Relationship Id="rId5" Type="http://schemas.openxmlformats.org/officeDocument/2006/relationships/image" Target="../media/image3.png"/><Relationship Id="rId10" Type="http://schemas.openxmlformats.org/officeDocument/2006/relationships/image" Target="../media/image7.png"/><Relationship Id="rId4" Type="http://schemas.openxmlformats.org/officeDocument/2006/relationships/image" Target="../media/image2.png"/><Relationship Id="rId9" Type="http://schemas.openxmlformats.org/officeDocument/2006/relationships/image" Target="../media/image6.png"/></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0.xml"/><Relationship Id="rId13" Type="http://schemas.openxmlformats.org/officeDocument/2006/relationships/theme" Target="../theme/theme3.xml"/><Relationship Id="rId18" Type="http://schemas.openxmlformats.org/officeDocument/2006/relationships/hyperlink" Target="https://www.posterpresentations.com/how-to-change-the-research-poster-template-colors.html" TargetMode="External"/><Relationship Id="rId3" Type="http://schemas.openxmlformats.org/officeDocument/2006/relationships/slideLayout" Target="../slideLayouts/slideLayout5.xml"/><Relationship Id="rId21" Type="http://schemas.openxmlformats.org/officeDocument/2006/relationships/image" Target="../media/image7.png"/><Relationship Id="rId7" Type="http://schemas.openxmlformats.org/officeDocument/2006/relationships/slideLayout" Target="../slideLayouts/slideLayout9.xml"/><Relationship Id="rId12" Type="http://schemas.openxmlformats.org/officeDocument/2006/relationships/slideLayout" Target="../slideLayouts/slideLayout14.xml"/><Relationship Id="rId17" Type="http://schemas.openxmlformats.org/officeDocument/2006/relationships/image" Target="../media/image4.png"/><Relationship Id="rId2" Type="http://schemas.openxmlformats.org/officeDocument/2006/relationships/slideLayout" Target="../slideLayouts/slideLayout4.xml"/><Relationship Id="rId16" Type="http://schemas.openxmlformats.org/officeDocument/2006/relationships/image" Target="../media/image3.png"/><Relationship Id="rId20" Type="http://schemas.openxmlformats.org/officeDocument/2006/relationships/image" Target="../media/image6.png"/><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5" Type="http://schemas.openxmlformats.org/officeDocument/2006/relationships/image" Target="../media/image2.png"/><Relationship Id="rId10" Type="http://schemas.openxmlformats.org/officeDocument/2006/relationships/slideLayout" Target="../slideLayouts/slideLayout12.xml"/><Relationship Id="rId19" Type="http://schemas.openxmlformats.org/officeDocument/2006/relationships/image" Target="../media/image5.png"/><Relationship Id="rId4" Type="http://schemas.openxmlformats.org/officeDocument/2006/relationships/slideLayout" Target="../slideLayouts/slideLayout6.xml"/><Relationship Id="rId9" Type="http://schemas.openxmlformats.org/officeDocument/2006/relationships/slideLayout" Target="../slideLayouts/slideLayout11.xml"/><Relationship Id="rId14" Type="http://schemas.openxmlformats.org/officeDocument/2006/relationships/image" Target="../media/image1.png"/><Relationship Id="rId22" Type="http://schemas.openxmlformats.org/officeDocument/2006/relationships/image" Target="../media/image8.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accent1">
                <a:lumMod val="20000"/>
                <a:lumOff val="80000"/>
              </a:schemeClr>
            </a:gs>
            <a:gs pos="99000">
              <a:schemeClr val="accent1">
                <a:lumMod val="20000"/>
                <a:lumOff val="80000"/>
              </a:schemeClr>
            </a:gs>
          </a:gsLst>
          <a:lin ang="5400000" scaled="1"/>
          <a:tileRect/>
        </a:gradFill>
        <a:effectLst/>
      </p:bgPr>
    </p:bg>
    <p:spTree>
      <p:nvGrpSpPr>
        <p:cNvPr id="1" name=""/>
        <p:cNvGrpSpPr/>
        <p:nvPr/>
      </p:nvGrpSpPr>
      <p:grpSpPr>
        <a:xfrm>
          <a:off x="0" y="0"/>
          <a:ext cx="0" cy="0"/>
          <a:chOff x="0" y="0"/>
          <a:chExt cx="0" cy="0"/>
        </a:xfrm>
      </p:grpSpPr>
      <p:sp>
        <p:nvSpPr>
          <p:cNvPr id="10" name="Rectangle 36">
            <a:extLst>
              <a:ext uri="{FF2B5EF4-FFF2-40B4-BE49-F238E27FC236}">
                <a16:creationId xmlns:a16="http://schemas.microsoft.com/office/drawing/2014/main" id="{B82F2237-BAB6-704C-82F3-FA64CC22DF29}"/>
              </a:ext>
            </a:extLst>
          </p:cNvPr>
          <p:cNvSpPr>
            <a:spLocks noChangeArrowheads="1"/>
          </p:cNvSpPr>
          <p:nvPr userDrawn="1"/>
        </p:nvSpPr>
        <p:spPr bwMode="auto">
          <a:xfrm>
            <a:off x="0" y="16448"/>
            <a:ext cx="48006000" cy="4867641"/>
          </a:xfrm>
          <a:prstGeom prst="rect">
            <a:avLst/>
          </a:prstGeom>
          <a:solidFill>
            <a:schemeClr val="accent1"/>
          </a:solidFill>
          <a:ln w="9525">
            <a:noFill/>
            <a:miter lim="800000"/>
            <a:headEnd/>
            <a:tailEnd/>
          </a:ln>
          <a:effectLst/>
        </p:spPr>
        <p:txBody>
          <a:bodyPr wrap="none" lIns="177793" tIns="88897" rIns="177793" bIns="88897" anchor="ctr"/>
          <a:lstStyle/>
          <a:p>
            <a:pPr>
              <a:defRPr/>
            </a:pPr>
            <a:endParaRPr lang="en-US" sz="9555" dirty="0"/>
          </a:p>
        </p:txBody>
      </p:sp>
      <p:sp>
        <p:nvSpPr>
          <p:cNvPr id="12" name="Text Box 14">
            <a:extLst>
              <a:ext uri="{FF2B5EF4-FFF2-40B4-BE49-F238E27FC236}">
                <a16:creationId xmlns:a16="http://schemas.microsoft.com/office/drawing/2014/main" id="{4FAAEDB7-9BBE-8D43-950B-E1D906765494}"/>
              </a:ext>
            </a:extLst>
          </p:cNvPr>
          <p:cNvSpPr txBox="1">
            <a:spLocks noChangeArrowheads="1"/>
          </p:cNvSpPr>
          <p:nvPr userDrawn="1"/>
        </p:nvSpPr>
        <p:spPr bwMode="auto">
          <a:xfrm>
            <a:off x="700087" y="37583922"/>
            <a:ext cx="5668005" cy="572856"/>
          </a:xfrm>
          <a:prstGeom prst="rect">
            <a:avLst/>
          </a:prstGeom>
          <a:noFill/>
          <a:ln w="9525">
            <a:noFill/>
            <a:miter lim="800000"/>
            <a:headEnd/>
            <a:tailEnd/>
          </a:ln>
          <a:effectLst/>
        </p:spPr>
        <p:txBody>
          <a:bodyPr wrap="square" lIns="177457" tIns="88713" rIns="177457" bIns="88713">
            <a:spAutoFit/>
          </a:bodyPr>
          <a:lstStyle/>
          <a:p>
            <a:pPr eaLnBrk="0" hangingPunct="0">
              <a:lnSpc>
                <a:spcPct val="65000"/>
              </a:lnSpc>
              <a:spcBef>
                <a:spcPct val="50000"/>
              </a:spcBef>
              <a:defRPr/>
            </a:pPr>
            <a:r>
              <a:rPr lang="en-US" sz="766" b="1" dirty="0">
                <a:solidFill>
                  <a:schemeClr val="bg1">
                    <a:lumMod val="75000"/>
                  </a:schemeClr>
                </a:solidFill>
                <a:latin typeface="Arial" charset="0"/>
              </a:rPr>
              <a:t>RESEARCH POSTER PRESENTATION TEMPLATE © 2019</a:t>
            </a:r>
          </a:p>
          <a:p>
            <a:pPr eaLnBrk="0" hangingPunct="0">
              <a:lnSpc>
                <a:spcPct val="65000"/>
              </a:lnSpc>
              <a:spcBef>
                <a:spcPct val="50000"/>
              </a:spcBef>
              <a:defRPr/>
            </a:pPr>
            <a:r>
              <a:rPr lang="en-US" sz="1750" b="1" dirty="0">
                <a:solidFill>
                  <a:schemeClr val="bg1">
                    <a:lumMod val="75000"/>
                  </a:schemeClr>
                </a:solidFill>
                <a:latin typeface="Arial" charset="0"/>
              </a:rPr>
              <a:t>www.PosterPresentations.com</a:t>
            </a:r>
          </a:p>
        </p:txBody>
      </p:sp>
      <p:cxnSp>
        <p:nvCxnSpPr>
          <p:cNvPr id="34" name="Straight Connector 33">
            <a:extLst>
              <a:ext uri="{FF2B5EF4-FFF2-40B4-BE49-F238E27FC236}">
                <a16:creationId xmlns:a16="http://schemas.microsoft.com/office/drawing/2014/main" id="{457BE808-A53B-994E-80E2-9E761219D543}"/>
              </a:ext>
            </a:extLst>
          </p:cNvPr>
          <p:cNvCxnSpPr>
            <a:cxnSpLocks/>
          </p:cNvCxnSpPr>
          <p:nvPr userDrawn="1"/>
        </p:nvCxnSpPr>
        <p:spPr>
          <a:xfrm>
            <a:off x="0" y="4864822"/>
            <a:ext cx="48006000" cy="0"/>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13" name="Rounded Rectangle 12">
            <a:extLst>
              <a:ext uri="{FF2B5EF4-FFF2-40B4-BE49-F238E27FC236}">
                <a16:creationId xmlns:a16="http://schemas.microsoft.com/office/drawing/2014/main" id="{42071E14-BFBA-5041-9B7B-1EAD5CCACC7D}"/>
              </a:ext>
            </a:extLst>
          </p:cNvPr>
          <p:cNvSpPr/>
          <p:nvPr userDrawn="1"/>
        </p:nvSpPr>
        <p:spPr>
          <a:xfrm>
            <a:off x="500060" y="5417490"/>
            <a:ext cx="11001375" cy="32004757"/>
          </a:xfrm>
          <a:prstGeom prst="roundRect">
            <a:avLst>
              <a:gd name="adj" fmla="val 1610"/>
            </a:avLst>
          </a:prstGeom>
          <a:gradFill>
            <a:gsLst>
              <a:gs pos="0">
                <a:schemeClr val="accent1">
                  <a:lumMod val="5000"/>
                  <a:lumOff val="95000"/>
                </a:schemeClr>
              </a:gs>
              <a:gs pos="100000">
                <a:schemeClr val="accent1">
                  <a:lumMod val="10000"/>
                  <a:lumOff val="90000"/>
                </a:schemeClr>
              </a:gs>
            </a:gsLst>
            <a:lin ang="5400000" scaled="1"/>
          </a:gradFill>
          <a:ln w="3175">
            <a:solidFill>
              <a:schemeClr val="accent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555"/>
          </a:p>
        </p:txBody>
      </p:sp>
      <p:sp>
        <p:nvSpPr>
          <p:cNvPr id="18" name="Rounded Rectangle 17">
            <a:extLst>
              <a:ext uri="{FF2B5EF4-FFF2-40B4-BE49-F238E27FC236}">
                <a16:creationId xmlns:a16="http://schemas.microsoft.com/office/drawing/2014/main" id="{4128F8C5-8AC2-BE40-A83F-D9C512F88994}"/>
              </a:ext>
            </a:extLst>
          </p:cNvPr>
          <p:cNvSpPr/>
          <p:nvPr userDrawn="1"/>
        </p:nvSpPr>
        <p:spPr>
          <a:xfrm>
            <a:off x="36504563" y="5417490"/>
            <a:ext cx="11001375" cy="32004757"/>
          </a:xfrm>
          <a:prstGeom prst="roundRect">
            <a:avLst>
              <a:gd name="adj" fmla="val 1610"/>
            </a:avLst>
          </a:prstGeom>
          <a:gradFill>
            <a:gsLst>
              <a:gs pos="0">
                <a:schemeClr val="accent1">
                  <a:lumMod val="5000"/>
                  <a:lumOff val="95000"/>
                </a:schemeClr>
              </a:gs>
              <a:gs pos="100000">
                <a:schemeClr val="accent1">
                  <a:lumMod val="10000"/>
                  <a:lumOff val="90000"/>
                </a:schemeClr>
              </a:gs>
            </a:gsLst>
            <a:lin ang="5400000" scaled="1"/>
          </a:gradFill>
          <a:ln w="3175">
            <a:solidFill>
              <a:schemeClr val="accent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555"/>
          </a:p>
        </p:txBody>
      </p:sp>
      <p:sp>
        <p:nvSpPr>
          <p:cNvPr id="19" name="Rounded Rectangle 18">
            <a:extLst>
              <a:ext uri="{FF2B5EF4-FFF2-40B4-BE49-F238E27FC236}">
                <a16:creationId xmlns:a16="http://schemas.microsoft.com/office/drawing/2014/main" id="{B721DE94-4EEC-9240-AF22-5C3C7AAC4669}"/>
              </a:ext>
            </a:extLst>
          </p:cNvPr>
          <p:cNvSpPr/>
          <p:nvPr userDrawn="1"/>
        </p:nvSpPr>
        <p:spPr>
          <a:xfrm>
            <a:off x="12499246" y="5417490"/>
            <a:ext cx="11004848" cy="32004757"/>
          </a:xfrm>
          <a:prstGeom prst="roundRect">
            <a:avLst>
              <a:gd name="adj" fmla="val 1610"/>
            </a:avLst>
          </a:prstGeom>
          <a:gradFill>
            <a:gsLst>
              <a:gs pos="0">
                <a:schemeClr val="accent1">
                  <a:lumMod val="5000"/>
                  <a:lumOff val="95000"/>
                </a:schemeClr>
              </a:gs>
              <a:gs pos="100000">
                <a:schemeClr val="accent1">
                  <a:lumMod val="10000"/>
                  <a:lumOff val="90000"/>
                </a:schemeClr>
              </a:gs>
            </a:gsLst>
            <a:lin ang="5400000" scaled="1"/>
          </a:gradFill>
          <a:ln w="3175">
            <a:solidFill>
              <a:schemeClr val="accent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555"/>
          </a:p>
        </p:txBody>
      </p:sp>
      <p:sp>
        <p:nvSpPr>
          <p:cNvPr id="20" name="Rounded Rectangle 19">
            <a:extLst>
              <a:ext uri="{FF2B5EF4-FFF2-40B4-BE49-F238E27FC236}">
                <a16:creationId xmlns:a16="http://schemas.microsoft.com/office/drawing/2014/main" id="{681182F3-81E6-0A46-A2C3-461A26B01FE5}"/>
              </a:ext>
            </a:extLst>
          </p:cNvPr>
          <p:cNvSpPr/>
          <p:nvPr userDrawn="1"/>
        </p:nvSpPr>
        <p:spPr>
          <a:xfrm>
            <a:off x="24501905" y="5417490"/>
            <a:ext cx="11004848" cy="32004757"/>
          </a:xfrm>
          <a:prstGeom prst="roundRect">
            <a:avLst>
              <a:gd name="adj" fmla="val 1610"/>
            </a:avLst>
          </a:prstGeom>
          <a:gradFill>
            <a:gsLst>
              <a:gs pos="0">
                <a:schemeClr val="accent1">
                  <a:lumMod val="5000"/>
                  <a:lumOff val="95000"/>
                </a:schemeClr>
              </a:gs>
              <a:gs pos="100000">
                <a:schemeClr val="accent1">
                  <a:lumMod val="10000"/>
                  <a:lumOff val="90000"/>
                </a:schemeClr>
              </a:gs>
            </a:gsLst>
            <a:lin ang="5400000" scaled="1"/>
          </a:gradFill>
          <a:ln w="3175">
            <a:solidFill>
              <a:schemeClr val="accent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555"/>
          </a:p>
        </p:txBody>
      </p:sp>
      <p:graphicFrame>
        <p:nvGraphicFramePr>
          <p:cNvPr id="11" name="Table 10">
            <a:extLst>
              <a:ext uri="{FF2B5EF4-FFF2-40B4-BE49-F238E27FC236}">
                <a16:creationId xmlns:a16="http://schemas.microsoft.com/office/drawing/2014/main" id="{DE37045F-60FA-B54F-B9F4-EBEC7F8172D6}"/>
              </a:ext>
            </a:extLst>
          </p:cNvPr>
          <p:cNvGraphicFramePr>
            <a:graphicFrameLocks noGrp="1"/>
          </p:cNvGraphicFramePr>
          <p:nvPr userDrawn="1">
            <p:extLst>
              <p:ext uri="{D42A27DB-BD31-4B8C-83A1-F6EECF244321}">
                <p14:modId xmlns:p14="http://schemas.microsoft.com/office/powerpoint/2010/main" val="1694054245"/>
              </p:ext>
            </p:extLst>
          </p:nvPr>
        </p:nvGraphicFramePr>
        <p:xfrm>
          <a:off x="-11605912" y="16448"/>
          <a:ext cx="10693450" cy="38125757"/>
        </p:xfrm>
        <a:graphic>
          <a:graphicData uri="http://schemas.openxmlformats.org/drawingml/2006/table">
            <a:tbl>
              <a:tblPr firstRow="1" bandRow="1">
                <a:tableStyleId>{5C22544A-7EE6-4342-B048-85BDC9FD1C3A}</a:tableStyleId>
              </a:tblPr>
              <a:tblGrid>
                <a:gridCol w="4585268">
                  <a:extLst>
                    <a:ext uri="{9D8B030D-6E8A-4147-A177-3AD203B41FA5}">
                      <a16:colId xmlns:a16="http://schemas.microsoft.com/office/drawing/2014/main" val="20000"/>
                    </a:ext>
                  </a:extLst>
                </a:gridCol>
                <a:gridCol w="6108183">
                  <a:extLst>
                    <a:ext uri="{9D8B030D-6E8A-4147-A177-3AD203B41FA5}">
                      <a16:colId xmlns:a16="http://schemas.microsoft.com/office/drawing/2014/main" val="20001"/>
                    </a:ext>
                  </a:extLst>
                </a:gridCol>
              </a:tblGrid>
              <a:tr h="1550632">
                <a:tc gridSpan="2">
                  <a:txBody>
                    <a:bodyPr/>
                    <a:lstStyle/>
                    <a:p>
                      <a:pPr marL="0" marR="0" indent="0" algn="ctr" defTabSz="4388900" rtl="0" eaLnBrk="1" fontAlgn="auto" latinLnBrk="0" hangingPunct="1">
                        <a:lnSpc>
                          <a:spcPct val="100000"/>
                        </a:lnSpc>
                        <a:spcBef>
                          <a:spcPts val="0"/>
                        </a:spcBef>
                        <a:spcAft>
                          <a:spcPts val="0"/>
                        </a:spcAft>
                        <a:buClrTx/>
                        <a:buSzTx/>
                        <a:buFontTx/>
                        <a:buNone/>
                        <a:tabLst/>
                        <a:defRPr/>
                      </a:pPr>
                      <a:r>
                        <a:rPr lang="en-US" sz="4200" b="0" spc="600" dirty="0">
                          <a:solidFill>
                            <a:srgbClr val="1F3A4E"/>
                          </a:solidFill>
                          <a:latin typeface="Arial Black" panose="020B0A04020102020204" pitchFamily="34" charset="0"/>
                        </a:rPr>
                        <a:t>QUICK START GUIDE</a:t>
                      </a:r>
                      <a:br>
                        <a:rPr lang="en-US" sz="4200" b="0" spc="600" dirty="0">
                          <a:solidFill>
                            <a:srgbClr val="1F3A4E"/>
                          </a:solidFill>
                          <a:latin typeface="Arial Black" panose="020B0A04020102020204" pitchFamily="34" charset="0"/>
                        </a:rPr>
                      </a:br>
                      <a:r>
                        <a:rPr lang="en-US" sz="3300" b="1" spc="0" dirty="0">
                          <a:solidFill>
                            <a:srgbClr val="FF0000"/>
                          </a:solidFill>
                          <a:latin typeface="Trebuchet MS" pitchFamily="34" charset="0"/>
                        </a:rPr>
                        <a:t>(THIS SIDEBAR WILL NOT PRINT)</a:t>
                      </a:r>
                      <a:endParaRPr lang="en-US" sz="4200" b="1" spc="600" dirty="0">
                        <a:solidFill>
                          <a:schemeClr val="bg1"/>
                        </a:solidFill>
                        <a:latin typeface="Trebuchet MS" pitchFamily="34" charset="0"/>
                      </a:endParaRPr>
                    </a:p>
                  </a:txBody>
                  <a:tcPr marL="200025" marR="100013" marT="160020" marB="53340">
                    <a:solidFill>
                      <a:srgbClr val="FFC000"/>
                    </a:solidFill>
                  </a:tcPr>
                </a:tc>
                <a:tc hMerge="1">
                  <a:txBody>
                    <a:bodyPr/>
                    <a:lstStyle/>
                    <a:p>
                      <a:endParaRPr lang="en-US" dirty="0"/>
                    </a:p>
                  </a:txBody>
                  <a:tcPr/>
                </a:tc>
                <a:extLst>
                  <a:ext uri="{0D108BD9-81ED-4DB2-BD59-A6C34878D82A}">
                    <a16:rowId xmlns:a16="http://schemas.microsoft.com/office/drawing/2014/main" val="10000"/>
                  </a:ext>
                </a:extLst>
              </a:tr>
              <a:tr h="4907728">
                <a:tc gridSpan="2">
                  <a:txBody>
                    <a:bodyPr/>
                    <a:lstStyle/>
                    <a:p>
                      <a:pPr defTabSz="3765639"/>
                      <a:r>
                        <a:rPr lang="en-US" sz="2300" i="0" dirty="0">
                          <a:solidFill>
                            <a:srgbClr val="D9D9D9"/>
                          </a:solidFill>
                          <a:latin typeface="Arial"/>
                          <a:cs typeface="Arial"/>
                        </a:rPr>
                        <a:t>This PowerPoint template produces a </a:t>
                      </a:r>
                      <a:r>
                        <a:rPr lang="en-US" sz="2300" i="0" dirty="0">
                          <a:solidFill>
                            <a:srgbClr val="FFC000"/>
                          </a:solidFill>
                          <a:latin typeface="Arial"/>
                          <a:cs typeface="Arial"/>
                        </a:rPr>
                        <a:t>36"x48" </a:t>
                      </a:r>
                      <a:r>
                        <a:rPr lang="en-US" sz="2300" i="0" dirty="0">
                          <a:solidFill>
                            <a:srgbClr val="D9D9D9"/>
                          </a:solidFill>
                          <a:latin typeface="Arial"/>
                          <a:cs typeface="Arial"/>
                        </a:rPr>
                        <a:t>presentation poster. You can use it to create your research poster by placing your title, subtitle, text, tables, charts and photos. </a:t>
                      </a:r>
                    </a:p>
                    <a:p>
                      <a:pPr defTabSz="3765639"/>
                      <a:endParaRPr lang="en-US" sz="2300" i="0" dirty="0">
                        <a:solidFill>
                          <a:srgbClr val="D9D9D9"/>
                        </a:solidFill>
                        <a:latin typeface="Arial"/>
                        <a:cs typeface="Arial"/>
                      </a:endParaRPr>
                    </a:p>
                    <a:p>
                      <a:pPr defTabSz="3765639"/>
                      <a:r>
                        <a:rPr lang="en-US" sz="2300" i="0" dirty="0">
                          <a:solidFill>
                            <a:srgbClr val="D9D9D9"/>
                          </a:solidFill>
                          <a:latin typeface="Arial"/>
                          <a:cs typeface="Arial"/>
                        </a:rPr>
                        <a:t>We provide a series of online tutorials that will guide you through the poster design process and answer your poster production questions. For complete template tutorials, go online to </a:t>
                      </a:r>
                      <a:r>
                        <a:rPr lang="en-US" sz="2300" i="0" dirty="0" err="1">
                          <a:solidFill>
                            <a:srgbClr val="FFC000"/>
                          </a:solidFill>
                          <a:latin typeface="Arial"/>
                          <a:cs typeface="Arial"/>
                        </a:rPr>
                        <a:t>PosterPresentations.com</a:t>
                      </a:r>
                      <a:r>
                        <a:rPr lang="en-US" sz="2300" i="0" dirty="0">
                          <a:solidFill>
                            <a:srgbClr val="D9D9D9"/>
                          </a:solidFill>
                          <a:latin typeface="Arial"/>
                          <a:cs typeface="Arial"/>
                        </a:rPr>
                        <a:t> and click on the  </a:t>
                      </a:r>
                      <a:r>
                        <a:rPr lang="en-US" sz="2300" i="0" dirty="0">
                          <a:solidFill>
                            <a:srgbClr val="FFC000"/>
                          </a:solidFill>
                          <a:latin typeface="Arial"/>
                          <a:cs typeface="Arial"/>
                        </a:rPr>
                        <a:t>HELP DESK</a:t>
                      </a:r>
                      <a:r>
                        <a:rPr lang="en-US" sz="2300" i="0" baseline="0" dirty="0">
                          <a:solidFill>
                            <a:srgbClr val="D9D9D9"/>
                          </a:solidFill>
                          <a:latin typeface="Arial"/>
                          <a:cs typeface="Arial"/>
                        </a:rPr>
                        <a:t> </a:t>
                      </a:r>
                      <a:r>
                        <a:rPr lang="en-US" sz="2300" i="0" dirty="0">
                          <a:solidFill>
                            <a:srgbClr val="D9D9D9"/>
                          </a:solidFill>
                          <a:latin typeface="Arial"/>
                          <a:cs typeface="Arial"/>
                        </a:rPr>
                        <a:t>tab.</a:t>
                      </a:r>
                    </a:p>
                    <a:p>
                      <a:pPr defTabSz="3765639"/>
                      <a:endParaRPr lang="en-US" sz="2300" i="0" dirty="0">
                        <a:solidFill>
                          <a:srgbClr val="D9D9D9"/>
                        </a:solidFill>
                        <a:latin typeface="Arial"/>
                        <a:cs typeface="Arial"/>
                      </a:endParaRPr>
                    </a:p>
                    <a:p>
                      <a:pPr defTabSz="3765639"/>
                      <a:r>
                        <a:rPr lang="en-US" sz="2300" i="0" dirty="0">
                          <a:solidFill>
                            <a:srgbClr val="D9D9D9"/>
                          </a:solidFill>
                          <a:latin typeface="Arial"/>
                          <a:cs typeface="Arial"/>
                        </a:rPr>
                        <a:t>To print your poster using our same-day professional printing service, go online to </a:t>
                      </a:r>
                      <a:r>
                        <a:rPr lang="en-US" sz="2300" i="0" dirty="0" err="1">
                          <a:solidFill>
                            <a:srgbClr val="FFC000"/>
                          </a:solidFill>
                          <a:latin typeface="Arial"/>
                          <a:cs typeface="Arial"/>
                        </a:rPr>
                        <a:t>PosterPresentations.com</a:t>
                      </a:r>
                      <a:r>
                        <a:rPr lang="en-US" sz="2300" i="0" dirty="0">
                          <a:solidFill>
                            <a:srgbClr val="D9D9D9"/>
                          </a:solidFill>
                          <a:latin typeface="Arial"/>
                          <a:cs typeface="Arial"/>
                        </a:rPr>
                        <a:t> and click on "</a:t>
                      </a:r>
                      <a:r>
                        <a:rPr lang="en-US" sz="2300" i="0" dirty="0">
                          <a:solidFill>
                            <a:srgbClr val="FFC000"/>
                          </a:solidFill>
                          <a:latin typeface="Arial"/>
                          <a:cs typeface="Arial"/>
                        </a:rPr>
                        <a:t>Order your poster</a:t>
                      </a:r>
                      <a:r>
                        <a:rPr lang="en-US" sz="2300" i="0" dirty="0">
                          <a:solidFill>
                            <a:srgbClr val="D9D9D9"/>
                          </a:solidFill>
                          <a:latin typeface="Arial"/>
                          <a:cs typeface="Arial"/>
                        </a:rPr>
                        <a:t>".</a:t>
                      </a:r>
                      <a:endParaRPr lang="en-US" sz="2300" b="1" dirty="0">
                        <a:solidFill>
                          <a:srgbClr val="D9D9D9"/>
                        </a:solidFill>
                        <a:latin typeface="Arial"/>
                        <a:cs typeface="Arial"/>
                      </a:endParaRPr>
                    </a:p>
                  </a:txBody>
                  <a:tcPr marL="200025" marR="100013" marT="160020" marB="53340">
                    <a:solidFill>
                      <a:srgbClr val="010101"/>
                    </a:solidFill>
                  </a:tcPr>
                </a:tc>
                <a:tc hMerge="1">
                  <a:txBody>
                    <a:bodyPr/>
                    <a:lstStyle/>
                    <a:p>
                      <a:pPr marL="0" indent="0" algn="l" defTabSz="114300"/>
                      <a:endParaRPr lang="en-US" sz="2400" b="0" baseline="0" dirty="0">
                        <a:solidFill>
                          <a:srgbClr val="FFC000"/>
                        </a:solidFill>
                        <a:latin typeface="Arial" panose="020B0604020202020204" pitchFamily="34" charset="0"/>
                        <a:cs typeface="Arial" panose="020B0604020202020204" pitchFamily="34" charset="0"/>
                      </a:endParaRPr>
                    </a:p>
                  </a:txBody>
                  <a:tcPr>
                    <a:solidFill>
                      <a:schemeClr val="tx1">
                        <a:lumMod val="95000"/>
                        <a:lumOff val="5000"/>
                      </a:schemeClr>
                    </a:solidFill>
                  </a:tcPr>
                </a:tc>
                <a:extLst>
                  <a:ext uri="{0D108BD9-81ED-4DB2-BD59-A6C34878D82A}">
                    <a16:rowId xmlns:a16="http://schemas.microsoft.com/office/drawing/2014/main" val="677555919"/>
                  </a:ext>
                </a:extLst>
              </a:tr>
              <a:tr h="5334487">
                <a:tc>
                  <a:txBody>
                    <a:bodyPr/>
                    <a:lstStyle/>
                    <a:p>
                      <a:pPr algn="ctr"/>
                      <a:endParaRPr lang="en-US" sz="2300" dirty="0">
                        <a:solidFill>
                          <a:srgbClr val="1F3A4E"/>
                        </a:solidFill>
                      </a:endParaRPr>
                    </a:p>
                    <a:p>
                      <a:pPr algn="ctr"/>
                      <a:endParaRPr lang="en-US" sz="2300" dirty="0">
                        <a:solidFill>
                          <a:srgbClr val="1F3A4E"/>
                        </a:solidFill>
                      </a:endParaRPr>
                    </a:p>
                    <a:p>
                      <a:pPr algn="ctr"/>
                      <a:r>
                        <a:rPr lang="en-US" sz="2300" dirty="0">
                          <a:solidFill>
                            <a:schemeClr val="bg1"/>
                          </a:solidFill>
                          <a:latin typeface="Arial" panose="020B0604020202020204" pitchFamily="34" charset="0"/>
                          <a:cs typeface="Arial" panose="020B0604020202020204" pitchFamily="34" charset="0"/>
                        </a:rPr>
                        <a:t>This is a template for a </a:t>
                      </a:r>
                    </a:p>
                    <a:p>
                      <a:pPr algn="ctr"/>
                      <a:r>
                        <a:rPr lang="en-US" sz="2300" dirty="0">
                          <a:solidFill>
                            <a:schemeClr val="bg1"/>
                          </a:solidFill>
                          <a:latin typeface="Arial" panose="020B0604020202020204" pitchFamily="34" charset="0"/>
                          <a:cs typeface="Arial" panose="020B0604020202020204" pitchFamily="34" charset="0"/>
                        </a:rPr>
                        <a:t>presentation poster</a:t>
                      </a:r>
                      <a:br>
                        <a:rPr lang="en-US" sz="2300" dirty="0">
                          <a:solidFill>
                            <a:schemeClr val="bg1"/>
                          </a:solidFill>
                          <a:latin typeface="Arial" panose="020B0604020202020204" pitchFamily="34" charset="0"/>
                          <a:cs typeface="Arial" panose="020B0604020202020204" pitchFamily="34" charset="0"/>
                        </a:rPr>
                      </a:br>
                      <a:r>
                        <a:rPr lang="en-US" sz="4200" b="1" dirty="0">
                          <a:solidFill>
                            <a:srgbClr val="FFC000"/>
                          </a:solidFill>
                          <a:latin typeface="Arial" panose="020B0604020202020204" pitchFamily="34" charset="0"/>
                          <a:cs typeface="Arial" panose="020B0604020202020204" pitchFamily="34" charset="0"/>
                        </a:rPr>
                        <a:t>36 inches tall</a:t>
                      </a:r>
                      <a:br>
                        <a:rPr lang="en-US" sz="4200" b="1" dirty="0">
                          <a:solidFill>
                            <a:srgbClr val="FFC000"/>
                          </a:solidFill>
                          <a:latin typeface="Arial" panose="020B0604020202020204" pitchFamily="34" charset="0"/>
                          <a:cs typeface="Arial" panose="020B0604020202020204" pitchFamily="34" charset="0"/>
                        </a:rPr>
                      </a:br>
                      <a:r>
                        <a:rPr lang="en-US" sz="4200" b="1" dirty="0">
                          <a:solidFill>
                            <a:srgbClr val="FFC000"/>
                          </a:solidFill>
                          <a:latin typeface="Arial" panose="020B0604020202020204" pitchFamily="34" charset="0"/>
                          <a:cs typeface="Arial" panose="020B0604020202020204" pitchFamily="34" charset="0"/>
                        </a:rPr>
                        <a:t>by</a:t>
                      </a:r>
                      <a:br>
                        <a:rPr lang="en-US" sz="4200" b="1" dirty="0">
                          <a:solidFill>
                            <a:srgbClr val="FFC000"/>
                          </a:solidFill>
                          <a:latin typeface="Arial" panose="020B0604020202020204" pitchFamily="34" charset="0"/>
                          <a:cs typeface="Arial" panose="020B0604020202020204" pitchFamily="34" charset="0"/>
                        </a:rPr>
                      </a:br>
                      <a:r>
                        <a:rPr lang="en-US" sz="4200" b="1" dirty="0">
                          <a:solidFill>
                            <a:srgbClr val="FFC000"/>
                          </a:solidFill>
                          <a:latin typeface="Arial" panose="020B0604020202020204" pitchFamily="34" charset="0"/>
                          <a:cs typeface="Arial" panose="020B0604020202020204" pitchFamily="34" charset="0"/>
                        </a:rPr>
                        <a:t>48 inches wide</a:t>
                      </a:r>
                      <a:br>
                        <a:rPr lang="en-US" sz="2300" dirty="0">
                          <a:solidFill>
                            <a:schemeClr val="bg1"/>
                          </a:solidFill>
                          <a:latin typeface="Arial" panose="020B0604020202020204" pitchFamily="34" charset="0"/>
                          <a:cs typeface="Arial" panose="020B0604020202020204" pitchFamily="34" charset="0"/>
                        </a:rPr>
                      </a:br>
                      <a:endParaRPr lang="en-US" sz="2300" dirty="0">
                        <a:solidFill>
                          <a:srgbClr val="1F3A4E"/>
                        </a:solidFill>
                      </a:endParaRPr>
                    </a:p>
                  </a:txBody>
                  <a:tcPr marL="100013" marR="100013" marT="53340" marB="53340">
                    <a:solidFill>
                      <a:srgbClr val="010101"/>
                    </a:solidFill>
                  </a:tcPr>
                </a:tc>
                <a:tc>
                  <a:txBody>
                    <a:bodyPr/>
                    <a:lstStyle/>
                    <a:p>
                      <a:pPr marL="0" marR="0" indent="0" algn="l" defTabSz="4388900" rtl="0" eaLnBrk="1" fontAlgn="auto" latinLnBrk="0" hangingPunct="1">
                        <a:lnSpc>
                          <a:spcPct val="100000"/>
                        </a:lnSpc>
                        <a:spcBef>
                          <a:spcPts val="0"/>
                        </a:spcBef>
                        <a:spcAft>
                          <a:spcPts val="0"/>
                        </a:spcAft>
                        <a:buClrTx/>
                        <a:buSzTx/>
                        <a:buFontTx/>
                        <a:buNone/>
                        <a:tabLst/>
                        <a:defRPr/>
                      </a:pPr>
                      <a:r>
                        <a:rPr lang="en-US" sz="2800" b="1" baseline="0" dirty="0">
                          <a:solidFill>
                            <a:srgbClr val="FFC000"/>
                          </a:solidFill>
                          <a:latin typeface="Arial" panose="020B0604020202020204" pitchFamily="34" charset="0"/>
                          <a:cs typeface="Arial" panose="020B0604020202020204" pitchFamily="34" charset="0"/>
                        </a:rPr>
                        <a:t>Important: Check the template size</a:t>
                      </a:r>
                      <a:br>
                        <a:rPr lang="en-US" sz="2300" b="0" baseline="0" dirty="0">
                          <a:solidFill>
                            <a:srgbClr val="FFC000"/>
                          </a:solidFill>
                          <a:latin typeface="Arial" panose="020B0604020202020204" pitchFamily="34" charset="0"/>
                          <a:cs typeface="Arial" panose="020B0604020202020204" pitchFamily="34" charset="0"/>
                        </a:rPr>
                      </a:br>
                      <a:r>
                        <a:rPr lang="en-US" sz="2300" b="0" baseline="0" dirty="0">
                          <a:solidFill>
                            <a:srgbClr val="D9D9D9"/>
                          </a:solidFill>
                          <a:latin typeface="Arial" panose="020B0604020202020204" pitchFamily="34" charset="0"/>
                          <a:cs typeface="Arial" panose="020B0604020202020204" pitchFamily="34" charset="0"/>
                        </a:rPr>
                        <a:t>Before you start working on your poster and to avoid printing problems check that you have downloaded and that you are using the correct size template for your poster presentation.</a:t>
                      </a:r>
                      <a:br>
                        <a:rPr lang="en-US" sz="2300" b="0" baseline="0" dirty="0">
                          <a:solidFill>
                            <a:srgbClr val="D9D9D9"/>
                          </a:solidFill>
                          <a:latin typeface="Arial" panose="020B0604020202020204" pitchFamily="34" charset="0"/>
                          <a:cs typeface="Arial" panose="020B0604020202020204" pitchFamily="34" charset="0"/>
                        </a:rPr>
                      </a:br>
                      <a:r>
                        <a:rPr lang="en-US" sz="2300" b="0" baseline="0" dirty="0">
                          <a:solidFill>
                            <a:srgbClr val="D9D9D9"/>
                          </a:solidFill>
                          <a:latin typeface="Arial" panose="020B0604020202020204" pitchFamily="34" charset="0"/>
                          <a:cs typeface="Arial" panose="020B0604020202020204" pitchFamily="34" charset="0"/>
                        </a:rPr>
                        <a:t>This template can also be printed at the following sizes without distortion and without any additional formatting:</a:t>
                      </a:r>
                      <a:br>
                        <a:rPr lang="en-US" sz="2300" b="0" baseline="0" dirty="0">
                          <a:solidFill>
                            <a:srgbClr val="D9D9D9"/>
                          </a:solidFill>
                          <a:latin typeface="Arial" panose="020B0604020202020204" pitchFamily="34" charset="0"/>
                          <a:cs typeface="Arial" panose="020B0604020202020204" pitchFamily="34" charset="0"/>
                        </a:rPr>
                      </a:br>
                      <a:r>
                        <a:rPr lang="en-US" sz="2300" b="0" baseline="0" dirty="0">
                          <a:solidFill>
                            <a:srgbClr val="FFC000"/>
                          </a:solidFill>
                          <a:latin typeface="Arial" panose="020B0604020202020204" pitchFamily="34" charset="0"/>
                          <a:cs typeface="Arial" panose="020B0604020202020204" pitchFamily="34" charset="0"/>
                        </a:rPr>
                        <a:t>30 tall x 40 wide</a:t>
                      </a:r>
                      <a:br>
                        <a:rPr lang="en-US" sz="2300" b="0" baseline="0" dirty="0">
                          <a:solidFill>
                            <a:srgbClr val="FFC000"/>
                          </a:solidFill>
                          <a:latin typeface="Arial" panose="020B0604020202020204" pitchFamily="34" charset="0"/>
                          <a:cs typeface="Arial" panose="020B0604020202020204" pitchFamily="34" charset="0"/>
                        </a:rPr>
                      </a:br>
                      <a:r>
                        <a:rPr lang="en-US" sz="2300" b="0" baseline="0" dirty="0">
                          <a:solidFill>
                            <a:srgbClr val="FFC000"/>
                          </a:solidFill>
                          <a:latin typeface="Arial" panose="020B0604020202020204" pitchFamily="34" charset="0"/>
                          <a:cs typeface="Arial" panose="020B0604020202020204" pitchFamily="34" charset="0"/>
                        </a:rPr>
                        <a:t>42 tall x 56 wide</a:t>
                      </a:r>
                      <a:br>
                        <a:rPr lang="en-US" sz="2300" b="0" baseline="0" dirty="0">
                          <a:solidFill>
                            <a:srgbClr val="FFC000"/>
                          </a:solidFill>
                          <a:latin typeface="Arial" panose="020B0604020202020204" pitchFamily="34" charset="0"/>
                          <a:cs typeface="Arial" panose="020B0604020202020204" pitchFamily="34" charset="0"/>
                        </a:rPr>
                      </a:br>
                      <a:r>
                        <a:rPr lang="en-US" sz="2300" b="0" baseline="0" dirty="0">
                          <a:solidFill>
                            <a:srgbClr val="FFC000"/>
                          </a:solidFill>
                          <a:latin typeface="Arial" panose="020B0604020202020204" pitchFamily="34" charset="0"/>
                          <a:cs typeface="Arial" panose="020B0604020202020204" pitchFamily="34" charset="0"/>
                        </a:rPr>
                        <a:t>48 tall x 64 wide</a:t>
                      </a:r>
                    </a:p>
                  </a:txBody>
                  <a:tcPr marL="200025" marR="100013" marT="160020" marB="53340">
                    <a:solidFill>
                      <a:srgbClr val="010101"/>
                    </a:solidFill>
                  </a:tcPr>
                </a:tc>
                <a:extLst>
                  <a:ext uri="{0D108BD9-81ED-4DB2-BD59-A6C34878D82A}">
                    <a16:rowId xmlns:a16="http://schemas.microsoft.com/office/drawing/2014/main" val="10008"/>
                  </a:ext>
                </a:extLst>
              </a:tr>
              <a:tr h="5003474">
                <a:tc>
                  <a:txBody>
                    <a:bodyPr/>
                    <a:lstStyle/>
                    <a:p>
                      <a:endParaRPr lang="en-US" sz="2300" dirty="0">
                        <a:solidFill>
                          <a:srgbClr val="1F3A4E"/>
                        </a:solidFill>
                      </a:endParaRPr>
                    </a:p>
                  </a:txBody>
                  <a:tcPr marL="100013" marR="100013" marT="53340" marB="53340">
                    <a:blipFill rotWithShape="1">
                      <a:blip r:embed="rId3"/>
                      <a:stretch>
                        <a:fillRect/>
                      </a:stretch>
                    </a:blipFill>
                  </a:tcPr>
                </a:tc>
                <a:tc>
                  <a:txBody>
                    <a:bodyPr/>
                    <a:lstStyle/>
                    <a:p>
                      <a:pPr algn="l"/>
                      <a:r>
                        <a:rPr lang="en-US" sz="2800" b="1" baseline="0" dirty="0">
                          <a:solidFill>
                            <a:srgbClr val="FFC000"/>
                          </a:solidFill>
                          <a:latin typeface="Arial" panose="020B0604020202020204" pitchFamily="34" charset="0"/>
                          <a:cs typeface="Arial" panose="020B0604020202020204" pitchFamily="34" charset="0"/>
                        </a:rPr>
                        <a:t>How to </a:t>
                      </a:r>
                      <a:r>
                        <a:rPr lang="en-US" sz="4700" b="1" baseline="0" dirty="0">
                          <a:solidFill>
                            <a:srgbClr val="FFC000"/>
                          </a:solidFill>
                          <a:latin typeface="Arial" panose="020B0604020202020204" pitchFamily="34" charset="0"/>
                          <a:cs typeface="Arial" panose="020B0604020202020204" pitchFamily="34" charset="0"/>
                        </a:rPr>
                        <a:t>Zoom in </a:t>
                      </a:r>
                      <a:r>
                        <a:rPr lang="en-US" sz="2800" b="1" baseline="0" dirty="0">
                          <a:solidFill>
                            <a:srgbClr val="FFC000"/>
                          </a:solidFill>
                          <a:latin typeface="Arial" panose="020B0604020202020204" pitchFamily="34" charset="0"/>
                          <a:cs typeface="Arial" panose="020B0604020202020204" pitchFamily="34" charset="0"/>
                        </a:rPr>
                        <a:t>and </a:t>
                      </a:r>
                      <a:r>
                        <a:rPr lang="en-US" sz="2100" b="1" baseline="0" dirty="0">
                          <a:solidFill>
                            <a:srgbClr val="FFC000"/>
                          </a:solidFill>
                          <a:latin typeface="Arial" panose="020B0604020202020204" pitchFamily="34" charset="0"/>
                          <a:cs typeface="Arial" panose="020B0604020202020204" pitchFamily="34" charset="0"/>
                        </a:rPr>
                        <a:t>out</a:t>
                      </a:r>
                      <a:endParaRPr lang="en-US" sz="2800" b="1" baseline="0" dirty="0">
                        <a:solidFill>
                          <a:srgbClr val="FFC000"/>
                        </a:solidFill>
                        <a:latin typeface="Arial" panose="020B0604020202020204" pitchFamily="34" charset="0"/>
                        <a:cs typeface="Arial" panose="020B0604020202020204" pitchFamily="34" charset="0"/>
                      </a:endParaRPr>
                    </a:p>
                    <a:p>
                      <a:pPr algn="l"/>
                      <a:r>
                        <a:rPr lang="en-US" sz="2300" b="0" baseline="0" dirty="0">
                          <a:solidFill>
                            <a:srgbClr val="D9D9D9"/>
                          </a:solidFill>
                          <a:latin typeface="Arial" panose="020B0604020202020204" pitchFamily="34" charset="0"/>
                          <a:cs typeface="Arial" panose="020B0604020202020204" pitchFamily="34" charset="0"/>
                        </a:rPr>
                        <a:t>Use the PowerPoint zoom tool to adjust the screen magnification to view comfortably. PowerPoint provides 2 ways to zoom: </a:t>
                      </a:r>
                      <a:br>
                        <a:rPr lang="en-US" sz="2300" b="0" baseline="0" dirty="0">
                          <a:solidFill>
                            <a:srgbClr val="D9D9D9"/>
                          </a:solidFill>
                          <a:latin typeface="Arial" panose="020B0604020202020204" pitchFamily="34" charset="0"/>
                          <a:cs typeface="Arial" panose="020B0604020202020204" pitchFamily="34" charset="0"/>
                        </a:rPr>
                      </a:br>
                      <a:r>
                        <a:rPr lang="en-US" sz="2300" b="0" baseline="0" dirty="0">
                          <a:solidFill>
                            <a:srgbClr val="FFC000"/>
                          </a:solidFill>
                          <a:latin typeface="Arial" panose="020B0604020202020204" pitchFamily="34" charset="0"/>
                          <a:cs typeface="Arial" panose="020B0604020202020204" pitchFamily="34" charset="0"/>
                        </a:rPr>
                        <a:t>1. </a:t>
                      </a:r>
                      <a:r>
                        <a:rPr lang="en-US" sz="2300" b="0" baseline="0" dirty="0">
                          <a:solidFill>
                            <a:srgbClr val="D9D9D9"/>
                          </a:solidFill>
                          <a:latin typeface="Arial" panose="020B0604020202020204" pitchFamily="34" charset="0"/>
                          <a:cs typeface="Arial" panose="020B0604020202020204" pitchFamily="34" charset="0"/>
                        </a:rPr>
                        <a:t>On the top menu bar click on the VIEW tab and then click on ZOOM. Choose the zoom percentage that works best for you. </a:t>
                      </a:r>
                      <a:br>
                        <a:rPr lang="en-US" sz="2300" b="0" baseline="0" dirty="0">
                          <a:solidFill>
                            <a:srgbClr val="D9D9D9"/>
                          </a:solidFill>
                          <a:latin typeface="Arial" panose="020B0604020202020204" pitchFamily="34" charset="0"/>
                          <a:cs typeface="Arial" panose="020B0604020202020204" pitchFamily="34" charset="0"/>
                        </a:rPr>
                      </a:br>
                      <a:r>
                        <a:rPr lang="en-US" sz="2300" b="0" baseline="0" dirty="0">
                          <a:solidFill>
                            <a:srgbClr val="FFC000"/>
                          </a:solidFill>
                          <a:latin typeface="Arial" panose="020B0604020202020204" pitchFamily="34" charset="0"/>
                          <a:cs typeface="Arial" panose="020B0604020202020204" pitchFamily="34" charset="0"/>
                        </a:rPr>
                        <a:t>2. </a:t>
                      </a:r>
                      <a:r>
                        <a:rPr lang="en-US" sz="2300" b="0" baseline="0" dirty="0">
                          <a:solidFill>
                            <a:srgbClr val="D9D9D9"/>
                          </a:solidFill>
                          <a:latin typeface="Arial" panose="020B0604020202020204" pitchFamily="34" charset="0"/>
                          <a:cs typeface="Arial" panose="020B0604020202020204" pitchFamily="34" charset="0"/>
                        </a:rPr>
                        <a:t>For better zoom flexibility, use the zoom slider at the bottom right of the window.</a:t>
                      </a:r>
                    </a:p>
                  </a:txBody>
                  <a:tcPr marL="200025" marR="100013" marT="160020" marB="53340">
                    <a:solidFill>
                      <a:srgbClr val="010101"/>
                    </a:solidFill>
                  </a:tcPr>
                </a:tc>
                <a:extLst>
                  <a:ext uri="{0D108BD9-81ED-4DB2-BD59-A6C34878D82A}">
                    <a16:rowId xmlns:a16="http://schemas.microsoft.com/office/drawing/2014/main" val="10001"/>
                  </a:ext>
                </a:extLst>
              </a:tr>
              <a:tr h="2100614">
                <a:tc gridSpan="2">
                  <a:txBody>
                    <a:bodyPr/>
                    <a:lstStyle/>
                    <a:p>
                      <a:pPr marL="0" marR="0" lvl="0" indent="0" algn="l" defTabSz="4388900" rtl="0" eaLnBrk="1" fontAlgn="auto" latinLnBrk="0" hangingPunct="1">
                        <a:lnSpc>
                          <a:spcPct val="100000"/>
                        </a:lnSpc>
                        <a:spcBef>
                          <a:spcPts val="0"/>
                        </a:spcBef>
                        <a:spcAft>
                          <a:spcPts val="0"/>
                        </a:spcAft>
                        <a:buClrTx/>
                        <a:buSzTx/>
                        <a:buFontTx/>
                        <a:buNone/>
                        <a:tabLst/>
                        <a:defRPr/>
                      </a:pPr>
                      <a:r>
                        <a:rPr lang="en-US" sz="2800" b="1" baseline="0" dirty="0">
                          <a:solidFill>
                            <a:srgbClr val="FFC000"/>
                          </a:solidFill>
                          <a:latin typeface="Arial" panose="020B0604020202020204" pitchFamily="34" charset="0"/>
                          <a:cs typeface="Arial" panose="020B0604020202020204" pitchFamily="34" charset="0"/>
                        </a:rPr>
                        <a:t>Ruler and Guides</a:t>
                      </a:r>
                      <a:br>
                        <a:rPr lang="en-US" sz="2300" b="0" baseline="0" dirty="0">
                          <a:solidFill>
                            <a:srgbClr val="FFC000"/>
                          </a:solidFill>
                          <a:latin typeface="Arial" panose="020B0604020202020204" pitchFamily="34" charset="0"/>
                          <a:cs typeface="Arial" panose="020B0604020202020204" pitchFamily="34" charset="0"/>
                        </a:rPr>
                      </a:br>
                      <a:r>
                        <a:rPr lang="en-US" sz="2300" b="0" baseline="0" dirty="0">
                          <a:solidFill>
                            <a:srgbClr val="D9D9D9"/>
                          </a:solidFill>
                          <a:latin typeface="Arial" panose="020B0604020202020204" pitchFamily="34" charset="0"/>
                          <a:cs typeface="Arial" panose="020B0604020202020204" pitchFamily="34" charset="0"/>
                        </a:rPr>
                        <a:t>The dotted lines on his poster template are guides.  The horizontal and vertical guides will help you align your poster elements accurately. Text boxes and other elements will ”snap” to the guides and stay within the boundaries of the columns. To hide the guides go to VIEW and uncheck the Guides box.</a:t>
                      </a:r>
                    </a:p>
                  </a:txBody>
                  <a:tcPr marL="100013" marR="100013" marT="53340" marB="53340">
                    <a:solidFill>
                      <a:srgbClr val="010101"/>
                    </a:solidFill>
                  </a:tcPr>
                </a:tc>
                <a:tc hMerge="1">
                  <a:txBody>
                    <a:bodyPr/>
                    <a:lstStyle/>
                    <a:p>
                      <a:endParaRPr lang="en-US" sz="2400" b="0" baseline="0" dirty="0">
                        <a:solidFill>
                          <a:schemeClr val="bg1"/>
                        </a:solidFill>
                        <a:latin typeface="Arial" panose="020B0604020202020204" pitchFamily="34" charset="0"/>
                        <a:cs typeface="Arial" panose="020B0604020202020204" pitchFamily="34" charset="0"/>
                      </a:endParaRPr>
                    </a:p>
                  </a:txBody>
                  <a:tcPr marL="182880" marT="137160">
                    <a:solidFill>
                      <a:schemeClr val="tx1">
                        <a:lumMod val="95000"/>
                        <a:lumOff val="5000"/>
                      </a:schemeClr>
                    </a:solidFill>
                  </a:tcPr>
                </a:tc>
                <a:extLst>
                  <a:ext uri="{0D108BD9-81ED-4DB2-BD59-A6C34878D82A}">
                    <a16:rowId xmlns:a16="http://schemas.microsoft.com/office/drawing/2014/main" val="10002"/>
                  </a:ext>
                </a:extLst>
              </a:tr>
              <a:tr h="4461729">
                <a:tc>
                  <a:txBody>
                    <a:bodyPr/>
                    <a:lstStyle/>
                    <a:p>
                      <a:endParaRPr lang="en-US" sz="2300" dirty="0">
                        <a:solidFill>
                          <a:srgbClr val="1F3A4E"/>
                        </a:solidFill>
                      </a:endParaRPr>
                    </a:p>
                  </a:txBody>
                  <a:tcPr marL="100013" marR="100013" marT="53340" marB="53340">
                    <a:blipFill rotWithShape="1">
                      <a:blip r:embed="rId4"/>
                      <a:stretch>
                        <a:fillRect/>
                      </a:stretch>
                    </a:blipFill>
                  </a:tcPr>
                </a:tc>
                <a:tc>
                  <a:txBody>
                    <a:bodyPr/>
                    <a:lstStyle/>
                    <a:p>
                      <a:pPr marL="0" lvl="1" indent="0" algn="l" defTabSz="114300"/>
                      <a:r>
                        <a:rPr lang="en-US" sz="2800" b="1" baseline="0" dirty="0">
                          <a:solidFill>
                            <a:srgbClr val="FFC000"/>
                          </a:solidFill>
                          <a:latin typeface="Arial" panose="020B0604020202020204" pitchFamily="34" charset="0"/>
                          <a:cs typeface="Arial" panose="020B0604020202020204" pitchFamily="34" charset="0"/>
                        </a:rPr>
                        <a:t>Headers and text containers</a:t>
                      </a:r>
                      <a:br>
                        <a:rPr lang="en-US" sz="2300" b="0" baseline="0" dirty="0">
                          <a:solidFill>
                            <a:schemeClr val="bg1"/>
                          </a:solidFill>
                          <a:latin typeface="Arial" panose="020B0604020202020204" pitchFamily="34" charset="0"/>
                          <a:cs typeface="Arial" panose="020B0604020202020204" pitchFamily="34" charset="0"/>
                        </a:rPr>
                      </a:br>
                      <a:r>
                        <a:rPr lang="en-US" sz="2300" b="0" baseline="0" dirty="0">
                          <a:solidFill>
                            <a:srgbClr val="D9D9D9"/>
                          </a:solidFill>
                          <a:latin typeface="Arial" panose="020B0604020202020204" pitchFamily="34" charset="0"/>
                          <a:cs typeface="Arial" panose="020B0604020202020204" pitchFamily="34" charset="0"/>
                        </a:rPr>
                        <a:t>Included in this template are commonly used section headers such as Abstract, Objectives, Methods, Results, etc. </a:t>
                      </a:r>
                      <a:br>
                        <a:rPr lang="en-US" sz="2300" b="0" baseline="0" dirty="0">
                          <a:solidFill>
                            <a:schemeClr val="bg1"/>
                          </a:solidFill>
                          <a:latin typeface="Arial" panose="020B0604020202020204" pitchFamily="34" charset="0"/>
                          <a:cs typeface="Arial" panose="020B0604020202020204" pitchFamily="34" charset="0"/>
                        </a:rPr>
                      </a:br>
                      <a:r>
                        <a:rPr lang="en-US" sz="2300" b="0" baseline="0" dirty="0">
                          <a:solidFill>
                            <a:srgbClr val="FFC000"/>
                          </a:solidFill>
                          <a:latin typeface="Arial" panose="020B0604020202020204" pitchFamily="34" charset="0"/>
                          <a:cs typeface="Arial" panose="020B0604020202020204" pitchFamily="34" charset="0"/>
                        </a:rPr>
                        <a:t>-</a:t>
                      </a:r>
                      <a:r>
                        <a:rPr lang="en-US" sz="2300" b="0" baseline="0" dirty="0">
                          <a:solidFill>
                            <a:schemeClr val="bg1"/>
                          </a:solidFill>
                          <a:latin typeface="Arial" panose="020B0604020202020204" pitchFamily="34" charset="0"/>
                          <a:cs typeface="Arial" panose="020B0604020202020204" pitchFamily="34" charset="0"/>
                        </a:rPr>
                        <a:t> </a:t>
                      </a:r>
                      <a:r>
                        <a:rPr lang="en-US" sz="2300" b="0" baseline="0" dirty="0">
                          <a:solidFill>
                            <a:srgbClr val="D9D9D9"/>
                          </a:solidFill>
                          <a:latin typeface="Arial" panose="020B0604020202020204" pitchFamily="34" charset="0"/>
                          <a:cs typeface="Arial" panose="020B0604020202020204" pitchFamily="34" charset="0"/>
                        </a:rPr>
                        <a:t>Click inside a section header to add its text. </a:t>
                      </a:r>
                      <a:br>
                        <a:rPr lang="en-US" sz="2300" b="0" baseline="0" dirty="0">
                          <a:solidFill>
                            <a:schemeClr val="bg1"/>
                          </a:solidFill>
                          <a:latin typeface="Arial" panose="020B0604020202020204" pitchFamily="34" charset="0"/>
                          <a:cs typeface="Arial" panose="020B0604020202020204" pitchFamily="34" charset="0"/>
                        </a:rPr>
                      </a:br>
                      <a:r>
                        <a:rPr lang="en-US" sz="2300" b="0" baseline="0" dirty="0">
                          <a:solidFill>
                            <a:srgbClr val="FFC000"/>
                          </a:solidFill>
                          <a:latin typeface="Arial" panose="020B0604020202020204" pitchFamily="34" charset="0"/>
                          <a:cs typeface="Arial" panose="020B0604020202020204" pitchFamily="34" charset="0"/>
                        </a:rPr>
                        <a:t>-</a:t>
                      </a:r>
                      <a:r>
                        <a:rPr lang="en-US" sz="2300" b="0" baseline="0" dirty="0">
                          <a:solidFill>
                            <a:schemeClr val="bg1"/>
                          </a:solidFill>
                          <a:latin typeface="Arial" panose="020B0604020202020204" pitchFamily="34" charset="0"/>
                          <a:cs typeface="Arial" panose="020B0604020202020204" pitchFamily="34" charset="0"/>
                        </a:rPr>
                        <a:t> </a:t>
                      </a:r>
                      <a:r>
                        <a:rPr lang="en-US" sz="2300" b="0" baseline="0" dirty="0">
                          <a:solidFill>
                            <a:srgbClr val="D9D9D9"/>
                          </a:solidFill>
                          <a:latin typeface="Arial" panose="020B0604020202020204" pitchFamily="34" charset="0"/>
                          <a:cs typeface="Arial" panose="020B0604020202020204" pitchFamily="34" charset="0"/>
                        </a:rPr>
                        <a:t>To add another header, click on edge of the section box so that it is outlined. Copy and paste it. </a:t>
                      </a:r>
                      <a:br>
                        <a:rPr lang="en-US" sz="2300" b="0" baseline="0" dirty="0">
                          <a:solidFill>
                            <a:schemeClr val="bg1"/>
                          </a:solidFill>
                          <a:latin typeface="Arial" panose="020B0604020202020204" pitchFamily="34" charset="0"/>
                          <a:cs typeface="Arial" panose="020B0604020202020204" pitchFamily="34" charset="0"/>
                        </a:rPr>
                      </a:br>
                      <a:r>
                        <a:rPr lang="en-US" sz="2300" b="0" baseline="0" dirty="0">
                          <a:solidFill>
                            <a:srgbClr val="FFC000"/>
                          </a:solidFill>
                          <a:latin typeface="Arial" panose="020B0604020202020204" pitchFamily="34" charset="0"/>
                          <a:cs typeface="Arial" panose="020B0604020202020204" pitchFamily="34" charset="0"/>
                        </a:rPr>
                        <a:t>-</a:t>
                      </a:r>
                      <a:r>
                        <a:rPr lang="en-US" sz="2300" b="0" baseline="0" dirty="0">
                          <a:solidFill>
                            <a:schemeClr val="bg1"/>
                          </a:solidFill>
                          <a:latin typeface="Arial" panose="020B0604020202020204" pitchFamily="34" charset="0"/>
                          <a:cs typeface="Arial" panose="020B0604020202020204" pitchFamily="34" charset="0"/>
                        </a:rPr>
                        <a:t> </a:t>
                      </a:r>
                      <a:r>
                        <a:rPr lang="en-US" sz="2300" b="0" baseline="0" dirty="0">
                          <a:solidFill>
                            <a:srgbClr val="D9D9D9"/>
                          </a:solidFill>
                          <a:latin typeface="Arial" panose="020B0604020202020204" pitchFamily="34" charset="0"/>
                          <a:cs typeface="Arial" panose="020B0604020202020204" pitchFamily="34" charset="0"/>
                        </a:rPr>
                        <a:t>To increase its size, click on the white circles and expand to the the desired size.</a:t>
                      </a:r>
                    </a:p>
                  </a:txBody>
                  <a:tcPr marL="200025" marR="100013" marT="160020" marB="53340">
                    <a:solidFill>
                      <a:srgbClr val="010101"/>
                    </a:solidFill>
                  </a:tcPr>
                </a:tc>
                <a:extLst>
                  <a:ext uri="{0D108BD9-81ED-4DB2-BD59-A6C34878D82A}">
                    <a16:rowId xmlns:a16="http://schemas.microsoft.com/office/drawing/2014/main" val="10003"/>
                  </a:ext>
                </a:extLst>
              </a:tr>
              <a:tr h="4105658">
                <a:tc gridSpan="2">
                  <a:txBody>
                    <a:bodyPr/>
                    <a:lstStyle/>
                    <a:p>
                      <a:r>
                        <a:rPr lang="en-US" sz="2800" b="1" dirty="0">
                          <a:solidFill>
                            <a:srgbClr val="FFC000"/>
                          </a:solidFill>
                          <a:latin typeface="Arial" panose="020B0604020202020204" pitchFamily="34" charset="0"/>
                          <a:cs typeface="Arial" panose="020B0604020202020204" pitchFamily="34" charset="0"/>
                        </a:rPr>
                        <a:t>Adding content to the poster</a:t>
                      </a:r>
                    </a:p>
                    <a:p>
                      <a:r>
                        <a:rPr lang="en-US" sz="2300" baseline="0" dirty="0">
                          <a:solidFill>
                            <a:srgbClr val="D9D9D9"/>
                          </a:solidFill>
                          <a:latin typeface="Arial" panose="020B0604020202020204" pitchFamily="34" charset="0"/>
                          <a:cs typeface="Arial" panose="020B0604020202020204" pitchFamily="34" charset="0"/>
                        </a:rPr>
                        <a:t>Start by adding your text to each section without spending too much time with formatting. Use the default font size even if your text extends beyond the bottom of the poster. Continue until you have added all your content including text, graphics, photos, etc. Once you finish adding your content you can go back and format your text as needed.</a:t>
                      </a:r>
                    </a:p>
                    <a:p>
                      <a:pPr marL="342900" indent="-342900">
                        <a:buFontTx/>
                        <a:buChar char="-"/>
                      </a:pPr>
                      <a:r>
                        <a:rPr lang="en-US" sz="2300" baseline="0" dirty="0">
                          <a:solidFill>
                            <a:srgbClr val="D9D9D9"/>
                          </a:solidFill>
                          <a:latin typeface="Arial" panose="020B0604020202020204" pitchFamily="34" charset="0"/>
                          <a:cs typeface="Arial" panose="020B0604020202020204" pitchFamily="34" charset="0"/>
                        </a:rPr>
                        <a:t>If you run out of room, try to reduce the size of your fonts and/or the size of your graphics. If there is a lot of empty space try to increase your font sizes and the size of your graphics. The font used for references can be smaller.</a:t>
                      </a:r>
                      <a:endParaRPr lang="en-US" sz="2300" dirty="0">
                        <a:solidFill>
                          <a:srgbClr val="D9D9D9"/>
                        </a:solidFill>
                        <a:latin typeface="Arial" panose="020B0604020202020204" pitchFamily="34" charset="0"/>
                        <a:cs typeface="Arial" panose="020B0604020202020204" pitchFamily="34" charset="0"/>
                      </a:endParaRPr>
                    </a:p>
                  </a:txBody>
                  <a:tcPr marL="100013" marR="100013" marT="53340" marB="53340">
                    <a:solidFill>
                      <a:srgbClr val="010101"/>
                    </a:solidFill>
                  </a:tcPr>
                </a:tc>
                <a:tc hMerge="1">
                  <a:txBody>
                    <a:bodyPr/>
                    <a:lstStyle/>
                    <a:p>
                      <a:endParaRPr lang="en-US" sz="2400" dirty="0">
                        <a:solidFill>
                          <a:schemeClr val="bg1"/>
                        </a:solidFill>
                        <a:latin typeface="Arial" panose="020B0604020202020204" pitchFamily="34" charset="0"/>
                        <a:cs typeface="Arial" panose="020B0604020202020204" pitchFamily="34" charset="0"/>
                      </a:endParaRPr>
                    </a:p>
                  </a:txBody>
                  <a:tcPr marL="182880" marT="137160">
                    <a:solidFill>
                      <a:srgbClr val="010101"/>
                    </a:solidFill>
                  </a:tcPr>
                </a:tc>
                <a:extLst>
                  <a:ext uri="{0D108BD9-81ED-4DB2-BD59-A6C34878D82A}">
                    <a16:rowId xmlns:a16="http://schemas.microsoft.com/office/drawing/2014/main" val="10004"/>
                  </a:ext>
                </a:extLst>
              </a:tr>
              <a:tr h="2773933">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r>
                        <a:rPr lang="en-US" sz="2800" b="1" noProof="0" dirty="0">
                          <a:solidFill>
                            <a:srgbClr val="FFC000"/>
                          </a:solidFill>
                          <a:latin typeface="Arial" panose="020B0604020202020204" pitchFamily="34" charset="0"/>
                          <a:cs typeface="Arial" panose="020B0604020202020204" pitchFamily="34" charset="0"/>
                        </a:rPr>
                        <a:t>Photos</a:t>
                      </a:r>
                    </a:p>
                    <a:p>
                      <a:pPr marL="0" marR="0" lvl="0" indent="0" algn="l" defTabSz="977900" rtl="0" eaLnBrk="1" fontAlgn="auto" latinLnBrk="0" hangingPunct="1">
                        <a:lnSpc>
                          <a:spcPct val="100000"/>
                        </a:lnSpc>
                        <a:spcBef>
                          <a:spcPts val="0"/>
                        </a:spcBef>
                        <a:spcAft>
                          <a:spcPts val="0"/>
                        </a:spcAft>
                        <a:buClrTx/>
                        <a:buSzTx/>
                        <a:buFontTx/>
                        <a:buNone/>
                        <a:tabLst/>
                        <a:defRPr/>
                      </a:pPr>
                      <a:r>
                        <a:rPr kumimoji="0" lang="en-US" sz="2300" b="0" i="0" u="none" strike="noStrike" kern="1200" cap="none" spc="0" normalizeH="0" baseline="0" noProof="0" dirty="0">
                          <a:ln>
                            <a:noFill/>
                          </a:ln>
                          <a:solidFill>
                            <a:srgbClr val="D9D9D9"/>
                          </a:solidFill>
                          <a:effectLst/>
                          <a:uLnTx/>
                          <a:uFillTx/>
                          <a:latin typeface="Arial"/>
                          <a:ea typeface="+mn-ea"/>
                          <a:cs typeface="Arial"/>
                        </a:rPr>
                        <a:t>You can add photos by dragging and dropping from your desktop, copy and paste, or by going to INSERT &gt; PICTURES. Resize images proportionally by holding down the SHIFT key and dragging one of the white corner handles (dots). For a professional-looking poster, do not distort your images by stretching them disproportionally.</a:t>
                      </a:r>
                    </a:p>
                  </a:txBody>
                  <a:tcPr marL="200025" marR="100013" marT="160020" marB="53340">
                    <a:solidFill>
                      <a:srgbClr val="010101"/>
                    </a:solidFill>
                  </a:tcPr>
                </a:tc>
                <a:tc hMerge="1">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endParaRPr lang="en-US" sz="2200" noProof="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5"/>
                  </a:ext>
                </a:extLst>
              </a:tr>
              <a:tr h="2675365">
                <a:tc gridSpan="2">
                  <a:txBody>
                    <a:bodyPr/>
                    <a:lstStyle/>
                    <a:p>
                      <a:endParaRPr lang="en-US" sz="2300" dirty="0">
                        <a:solidFill>
                          <a:schemeClr val="bg1"/>
                        </a:solidFill>
                        <a:latin typeface="Arial" panose="020B0604020202020204" pitchFamily="34" charset="0"/>
                        <a:cs typeface="Arial" panose="020B0604020202020204" pitchFamily="34" charset="0"/>
                      </a:endParaRPr>
                    </a:p>
                  </a:txBody>
                  <a:tcPr marL="200025" marR="100013" marT="160020" marB="53340">
                    <a:blipFill rotWithShape="1">
                      <a:blip r:embed="rId5"/>
                      <a:stretch>
                        <a:fillRect/>
                      </a:stretch>
                    </a:blipFill>
                  </a:tcPr>
                </a:tc>
                <a:tc hMerge="1">
                  <a:txBody>
                    <a:bodyPr/>
                    <a:lstStyle/>
                    <a:p>
                      <a:endParaRPr lang="en-US" sz="2400" dirty="0">
                        <a:solidFill>
                          <a:srgbClr val="1F3A4E"/>
                        </a:solidFill>
                      </a:endParaRPr>
                    </a:p>
                  </a:txBody>
                  <a:tcPr/>
                </a:tc>
                <a:extLst>
                  <a:ext uri="{0D108BD9-81ED-4DB2-BD59-A6C34878D82A}">
                    <a16:rowId xmlns:a16="http://schemas.microsoft.com/office/drawing/2014/main" val="10006"/>
                  </a:ext>
                </a:extLst>
              </a:tr>
              <a:tr h="1493657">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r>
                        <a:rPr lang="en-US" sz="2800" b="1" noProof="0" dirty="0">
                          <a:solidFill>
                            <a:srgbClr val="FFC000"/>
                          </a:solidFill>
                          <a:latin typeface="Arial"/>
                          <a:cs typeface="Arial"/>
                        </a:rPr>
                        <a:t>Quality check your graphics</a:t>
                      </a:r>
                    </a:p>
                    <a:p>
                      <a:pPr marL="0" marR="0" lvl="0" indent="0" algn="l" defTabSz="1518341" rtl="0" eaLnBrk="1" fontAlgn="auto" latinLnBrk="0" hangingPunct="1">
                        <a:lnSpc>
                          <a:spcPct val="100000"/>
                        </a:lnSpc>
                        <a:spcBef>
                          <a:spcPts val="0"/>
                        </a:spcBef>
                        <a:spcAft>
                          <a:spcPts val="0"/>
                        </a:spcAft>
                        <a:buClrTx/>
                        <a:buSzTx/>
                        <a:buFontTx/>
                        <a:buNone/>
                        <a:tabLst/>
                        <a:defRPr/>
                      </a:pPr>
                      <a:r>
                        <a:rPr lang="en-US" sz="2300" noProof="0" dirty="0">
                          <a:solidFill>
                            <a:srgbClr val="D9D9D9"/>
                          </a:solidFill>
                          <a:latin typeface="Arial"/>
                          <a:cs typeface="Arial"/>
                        </a:rPr>
                        <a:t>Zoom in and look at your images at 100%-200% magnification. If they look clear, they will print well. </a:t>
                      </a:r>
                    </a:p>
                  </a:txBody>
                  <a:tcPr marL="200025" marR="100013" marT="160020" marB="53340">
                    <a:solidFill>
                      <a:srgbClr val="010101"/>
                    </a:solidFill>
                  </a:tcPr>
                </a:tc>
                <a:tc hMerge="1">
                  <a:txBody>
                    <a:bodyPr/>
                    <a:lstStyle/>
                    <a:p>
                      <a:endParaRPr lang="en-US" sz="2400" dirty="0">
                        <a:solidFill>
                          <a:srgbClr val="1F3A4E"/>
                        </a:solidFill>
                      </a:endParaRPr>
                    </a:p>
                  </a:txBody>
                  <a:tcPr>
                    <a:solidFill>
                      <a:schemeClr val="tx1">
                        <a:lumMod val="95000"/>
                        <a:lumOff val="5000"/>
                      </a:schemeClr>
                    </a:solidFill>
                  </a:tcPr>
                </a:tc>
                <a:extLst>
                  <a:ext uri="{0D108BD9-81ED-4DB2-BD59-A6C34878D82A}">
                    <a16:rowId xmlns:a16="http://schemas.microsoft.com/office/drawing/2014/main" val="10007"/>
                  </a:ext>
                </a:extLst>
              </a:tr>
              <a:tr h="3718482">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endParaRPr lang="en-US" sz="2300" noProof="0" dirty="0">
                        <a:solidFill>
                          <a:schemeClr val="bg1"/>
                        </a:solidFill>
                        <a:latin typeface="Arial"/>
                        <a:cs typeface="Arial"/>
                      </a:endParaRPr>
                    </a:p>
                  </a:txBody>
                  <a:tcPr marL="200025" marR="100013" marT="160020" marB="53340">
                    <a:blipFill rotWithShape="1">
                      <a:blip r:embed="rId6"/>
                      <a:stretch>
                        <a:fillRect/>
                      </a:stretch>
                    </a:blipFill>
                  </a:tcPr>
                </a:tc>
                <a:tc hMerge="1">
                  <a:txBody>
                    <a:bodyPr/>
                    <a:lstStyle/>
                    <a:p>
                      <a:endParaRPr lang="en-US"/>
                    </a:p>
                  </a:txBody>
                  <a:tcPr/>
                </a:tc>
                <a:extLst>
                  <a:ext uri="{0D108BD9-81ED-4DB2-BD59-A6C34878D82A}">
                    <a16:rowId xmlns:a16="http://schemas.microsoft.com/office/drawing/2014/main" val="10010"/>
                  </a:ext>
                </a:extLst>
              </a:tr>
            </a:tbl>
          </a:graphicData>
        </a:graphic>
      </p:graphicFrame>
      <p:graphicFrame>
        <p:nvGraphicFramePr>
          <p:cNvPr id="15" name="Table 14">
            <a:extLst>
              <a:ext uri="{FF2B5EF4-FFF2-40B4-BE49-F238E27FC236}">
                <a16:creationId xmlns:a16="http://schemas.microsoft.com/office/drawing/2014/main" id="{D12C2650-43B9-B245-8FE3-21F2B87DBA6E}"/>
              </a:ext>
            </a:extLst>
          </p:cNvPr>
          <p:cNvGraphicFramePr>
            <a:graphicFrameLocks noGrp="1"/>
          </p:cNvGraphicFramePr>
          <p:nvPr userDrawn="1">
            <p:extLst>
              <p:ext uri="{D42A27DB-BD31-4B8C-83A1-F6EECF244321}">
                <p14:modId xmlns:p14="http://schemas.microsoft.com/office/powerpoint/2010/main" val="2429028199"/>
              </p:ext>
            </p:extLst>
          </p:nvPr>
        </p:nvGraphicFramePr>
        <p:xfrm>
          <a:off x="48885407" y="-98874"/>
          <a:ext cx="10314268" cy="38587582"/>
        </p:xfrm>
        <a:graphic>
          <a:graphicData uri="http://schemas.openxmlformats.org/drawingml/2006/table">
            <a:tbl>
              <a:tblPr firstRow="1" bandRow="1">
                <a:tableStyleId>{5C22544A-7EE6-4342-B048-85BDC9FD1C3A}</a:tableStyleId>
              </a:tblPr>
              <a:tblGrid>
                <a:gridCol w="3657320">
                  <a:extLst>
                    <a:ext uri="{9D8B030D-6E8A-4147-A177-3AD203B41FA5}">
                      <a16:colId xmlns:a16="http://schemas.microsoft.com/office/drawing/2014/main" val="20000"/>
                    </a:ext>
                  </a:extLst>
                </a:gridCol>
                <a:gridCol w="1511080">
                  <a:extLst>
                    <a:ext uri="{9D8B030D-6E8A-4147-A177-3AD203B41FA5}">
                      <a16:colId xmlns:a16="http://schemas.microsoft.com/office/drawing/2014/main" val="997673227"/>
                    </a:ext>
                  </a:extLst>
                </a:gridCol>
                <a:gridCol w="5145868">
                  <a:extLst>
                    <a:ext uri="{9D8B030D-6E8A-4147-A177-3AD203B41FA5}">
                      <a16:colId xmlns:a16="http://schemas.microsoft.com/office/drawing/2014/main" val="4164475170"/>
                    </a:ext>
                  </a:extLst>
                </a:gridCol>
              </a:tblGrid>
              <a:tr h="2049171">
                <a:tc gridSpan="3">
                  <a:txBody>
                    <a:bodyPr/>
                    <a:lstStyle/>
                    <a:p>
                      <a:pPr marL="0" marR="0" indent="0" algn="ctr" defTabSz="4388900" rtl="0" eaLnBrk="1" fontAlgn="auto" latinLnBrk="0" hangingPunct="1">
                        <a:lnSpc>
                          <a:spcPct val="100000"/>
                        </a:lnSpc>
                        <a:spcBef>
                          <a:spcPts val="0"/>
                        </a:spcBef>
                        <a:spcAft>
                          <a:spcPts val="0"/>
                        </a:spcAft>
                        <a:buClrTx/>
                        <a:buSzTx/>
                        <a:buFontTx/>
                        <a:buNone/>
                        <a:tabLst/>
                        <a:defRPr/>
                      </a:pPr>
                      <a:r>
                        <a:rPr lang="en-US" sz="4700" b="0" spc="600" dirty="0">
                          <a:solidFill>
                            <a:srgbClr val="1F3A4E"/>
                          </a:solidFill>
                          <a:latin typeface="Arial Black" panose="020B0A04020102020204" pitchFamily="34" charset="0"/>
                        </a:rPr>
                        <a:t>QUICK START GUIDE</a:t>
                      </a:r>
                      <a:br>
                        <a:rPr lang="en-US" sz="4700" b="0" spc="600" dirty="0">
                          <a:solidFill>
                            <a:srgbClr val="1F3A4E"/>
                          </a:solidFill>
                          <a:latin typeface="Arial Black" panose="020B0A04020102020204" pitchFamily="34" charset="0"/>
                        </a:rPr>
                      </a:br>
                      <a:r>
                        <a:rPr lang="en-US" sz="3700" b="1" spc="0" dirty="0">
                          <a:solidFill>
                            <a:srgbClr val="FF0000"/>
                          </a:solidFill>
                          <a:latin typeface="Trebuchet MS" pitchFamily="34" charset="0"/>
                        </a:rPr>
                        <a:t>(THIS SIDEBAR WILL NOT PRINT)</a:t>
                      </a:r>
                      <a:endParaRPr lang="en-US" sz="4700" b="1" spc="600" dirty="0">
                        <a:solidFill>
                          <a:schemeClr val="bg1"/>
                        </a:solidFill>
                        <a:latin typeface="Trebuchet MS" pitchFamily="34" charset="0"/>
                      </a:endParaRPr>
                    </a:p>
                  </a:txBody>
                  <a:tcPr marL="200025" marR="100013" marT="160020" marB="53340">
                    <a:solidFill>
                      <a:srgbClr val="FFC000"/>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6490285">
                <a:tc gridSpan="3">
                  <a:txBody>
                    <a:bodyPr/>
                    <a:lstStyle/>
                    <a:p>
                      <a:pPr algn="l"/>
                      <a:r>
                        <a:rPr lang="en-US" sz="3300" b="1" baseline="0" dirty="0">
                          <a:solidFill>
                            <a:srgbClr val="FFC000"/>
                          </a:solidFill>
                          <a:latin typeface="Arial" panose="020B0604020202020204" pitchFamily="34" charset="0"/>
                          <a:cs typeface="Arial" panose="020B0604020202020204" pitchFamily="34" charset="0"/>
                        </a:rPr>
                        <a:t>How to change the template colors</a:t>
                      </a:r>
                    </a:p>
                    <a:p>
                      <a:pPr marL="0" indent="0" algn="l" defTabSz="114300"/>
                      <a:r>
                        <a:rPr lang="en-US" sz="2800" b="0" baseline="0" dirty="0">
                          <a:solidFill>
                            <a:srgbClr val="D9D9D9"/>
                          </a:solidFill>
                          <a:latin typeface="Arial" panose="020B0604020202020204" pitchFamily="34" charset="0"/>
                          <a:cs typeface="Arial" panose="020B0604020202020204" pitchFamily="34" charset="0"/>
                        </a:rPr>
                        <a:t>You can change the overall template color theme by clicking on the COLORS dropdown menu under the DESIGN tab. You can see a tutorial here: </a:t>
                      </a:r>
                      <a:r>
                        <a:rPr lang="en-US" sz="2800" dirty="0">
                          <a:solidFill>
                            <a:srgbClr val="FFC000"/>
                          </a:solidFill>
                          <a:hlinkClick r:id="rId7">
                            <a:extLst>
                              <a:ext uri="{A12FA001-AC4F-418D-AE19-62706E023703}">
                                <ahyp:hlinkClr xmlns:ahyp="http://schemas.microsoft.com/office/drawing/2018/hyperlinkcolor" val="tx"/>
                              </a:ext>
                            </a:extLst>
                          </a:hlinkClick>
                        </a:rPr>
                        <a:t>https://www.posterpresentations.com/how-to-change-the-research-poster-template-colors.html</a:t>
                      </a:r>
                      <a:endParaRPr lang="en-US" sz="2800" dirty="0">
                        <a:solidFill>
                          <a:srgbClr val="FFC000"/>
                        </a:solidFill>
                      </a:endParaRPr>
                    </a:p>
                    <a:p>
                      <a:pPr marL="0" indent="0" algn="l" defTabSz="114300"/>
                      <a:endParaRPr lang="en-US" sz="2800" b="0" baseline="0" dirty="0">
                        <a:solidFill>
                          <a:srgbClr val="D9D9D9"/>
                        </a:solidFill>
                        <a:latin typeface="Arial" panose="020B0604020202020204" pitchFamily="34" charset="0"/>
                        <a:cs typeface="Arial" panose="020B0604020202020204" pitchFamily="34" charset="0"/>
                      </a:endParaRPr>
                    </a:p>
                    <a:p>
                      <a:pPr marL="0" indent="0" algn="l" defTabSz="114300"/>
                      <a:r>
                        <a:rPr lang="en-US" sz="2800" b="0" baseline="0" dirty="0">
                          <a:solidFill>
                            <a:srgbClr val="D9D9D9"/>
                          </a:solidFill>
                          <a:latin typeface="Arial" panose="020B0604020202020204" pitchFamily="34" charset="0"/>
                          <a:cs typeface="Arial" panose="020B0604020202020204" pitchFamily="34" charset="0"/>
                        </a:rPr>
                        <a:t>You can also manually change the color of individual elements by going to VIEW &gt; SLIDE MASTER. On the left side of your screen select the background master where you can change the template background, column sizes, etc. </a:t>
                      </a:r>
                    </a:p>
                    <a:p>
                      <a:pPr marL="0" indent="0" algn="l" defTabSz="114300"/>
                      <a:endParaRPr lang="en-US" sz="2800" b="0" baseline="0" dirty="0">
                        <a:solidFill>
                          <a:srgbClr val="D9D9D9"/>
                        </a:solidFill>
                        <a:latin typeface="Arial" panose="020B0604020202020204" pitchFamily="34" charset="0"/>
                        <a:cs typeface="Arial" panose="020B0604020202020204" pitchFamily="34" charset="0"/>
                      </a:endParaRPr>
                    </a:p>
                    <a:p>
                      <a:pPr marL="0" indent="0" algn="l" defTabSz="114300"/>
                      <a:r>
                        <a:rPr lang="en-US" sz="2800" b="0" baseline="0" dirty="0">
                          <a:solidFill>
                            <a:srgbClr val="D9D9D9"/>
                          </a:solidFill>
                          <a:latin typeface="Arial" panose="020B0604020202020204" pitchFamily="34" charset="0"/>
                          <a:cs typeface="Arial" panose="020B0604020202020204" pitchFamily="34" charset="0"/>
                        </a:rPr>
                        <a:t>After you finish working on the SLIDE MASTER, it is important that you go to VIEW &gt; NORMAL to continue working on your poster. </a:t>
                      </a:r>
                    </a:p>
                  </a:txBody>
                  <a:tcPr marL="200025" marR="100013" marT="160020" marB="53340">
                    <a:solidFill>
                      <a:schemeClr val="tx1"/>
                    </a:solidFill>
                  </a:tcPr>
                </a:tc>
                <a:tc hMerge="1">
                  <a:txBody>
                    <a:bodyPr/>
                    <a:lstStyle/>
                    <a:p>
                      <a:endParaRPr lang="en-US" sz="2400" dirty="0">
                        <a:solidFill>
                          <a:srgbClr val="1F3A4E"/>
                        </a:solidFill>
                      </a:endParaRPr>
                    </a:p>
                  </a:txBody>
                  <a:tcPr marL="182880" marT="137160">
                    <a:blipFill rotWithShape="1">
                      <a:blip r:embed="rId8"/>
                      <a:stretch>
                        <a:fillRect/>
                      </a:stretch>
                    </a:blipFill>
                  </a:tcPr>
                </a:tc>
                <a:tc hMerge="1">
                  <a:txBody>
                    <a:bodyPr/>
                    <a:lstStyle/>
                    <a:p>
                      <a:endParaRPr lang="en-US"/>
                    </a:p>
                  </a:txBody>
                  <a:tcPr/>
                </a:tc>
                <a:extLst>
                  <a:ext uri="{0D108BD9-81ED-4DB2-BD59-A6C34878D82A}">
                    <a16:rowId xmlns:a16="http://schemas.microsoft.com/office/drawing/2014/main" val="10001"/>
                  </a:ext>
                </a:extLst>
              </a:tr>
              <a:tr h="4279006">
                <a:tc gridSpan="3">
                  <a:txBody>
                    <a:bodyPr/>
                    <a:lstStyle/>
                    <a:p>
                      <a:r>
                        <a:rPr lang="en-US" sz="3300" b="1" dirty="0">
                          <a:solidFill>
                            <a:srgbClr val="FFC000"/>
                          </a:solidFill>
                          <a:latin typeface="Arial" panose="020B0604020202020204" pitchFamily="34" charset="0"/>
                          <a:cs typeface="Arial" panose="020B0604020202020204" pitchFamily="34" charset="0"/>
                        </a:rPr>
                        <a:t>How to change the column layout configuration</a:t>
                      </a:r>
                    </a:p>
                    <a:p>
                      <a:r>
                        <a:rPr lang="en-US" sz="2800" dirty="0">
                          <a:solidFill>
                            <a:srgbClr val="D9D9D9"/>
                          </a:solidFill>
                          <a:latin typeface="Arial" panose="020B0604020202020204" pitchFamily="34" charset="0"/>
                          <a:cs typeface="Arial" panose="020B0604020202020204" pitchFamily="34" charset="0"/>
                        </a:rPr>
                        <a:t>You can manually change the configuration on the columns by going to VIEW &gt; SLIDE MASTER. You can delete columns, resize them or modify them as needed for your layout. </a:t>
                      </a:r>
                    </a:p>
                    <a:p>
                      <a:pPr marL="0" marR="0" indent="0" algn="l" defTabSz="3765366" rtl="0" eaLnBrk="1" fontAlgn="auto" latinLnBrk="0" hangingPunct="1">
                        <a:lnSpc>
                          <a:spcPct val="100000"/>
                        </a:lnSpc>
                        <a:spcBef>
                          <a:spcPts val="0"/>
                        </a:spcBef>
                        <a:spcAft>
                          <a:spcPts val="0"/>
                        </a:spcAft>
                        <a:buClrTx/>
                        <a:buSzTx/>
                        <a:buFontTx/>
                        <a:buNone/>
                        <a:tabLst/>
                        <a:defRPr/>
                      </a:pPr>
                      <a:r>
                        <a:rPr lang="en-US" sz="2800" dirty="0">
                          <a:solidFill>
                            <a:srgbClr val="D9D9D9"/>
                          </a:solidFill>
                          <a:latin typeface="Arial" panose="020B0604020202020204" pitchFamily="34" charset="0"/>
                          <a:cs typeface="Arial" panose="020B0604020202020204" pitchFamily="34" charset="0"/>
                        </a:rPr>
                        <a:t>You can see a tutorial here: </a:t>
                      </a:r>
                      <a:r>
                        <a:rPr lang="en-US" sz="2800" u="sng" dirty="0">
                          <a:solidFill>
                            <a:srgbClr val="FFC000"/>
                          </a:solidFill>
                          <a:latin typeface="Arial" panose="020B0604020202020204" pitchFamily="34" charset="0"/>
                          <a:cs typeface="Arial" panose="020B0604020202020204" pitchFamily="34" charset="0"/>
                        </a:rPr>
                        <a:t>https://</a:t>
                      </a:r>
                      <a:r>
                        <a:rPr lang="en-US" sz="2800" u="sng" dirty="0" err="1">
                          <a:solidFill>
                            <a:srgbClr val="FFC000"/>
                          </a:solidFill>
                          <a:latin typeface="Arial" panose="020B0604020202020204" pitchFamily="34" charset="0"/>
                          <a:cs typeface="Arial" panose="020B0604020202020204" pitchFamily="34" charset="0"/>
                        </a:rPr>
                        <a:t>www.posterpresentations.com</a:t>
                      </a:r>
                      <a:r>
                        <a:rPr lang="en-US" sz="2800" u="sng" dirty="0">
                          <a:solidFill>
                            <a:srgbClr val="FFC000"/>
                          </a:solidFill>
                          <a:latin typeface="Arial" panose="020B0604020202020204" pitchFamily="34" charset="0"/>
                          <a:cs typeface="Arial" panose="020B0604020202020204" pitchFamily="34" charset="0"/>
                        </a:rPr>
                        <a:t>/how-to-change-the-column-</a:t>
                      </a:r>
                      <a:r>
                        <a:rPr lang="en-US" sz="2800" u="sng" dirty="0" err="1">
                          <a:solidFill>
                            <a:srgbClr val="FFC000"/>
                          </a:solidFill>
                          <a:latin typeface="Arial" panose="020B0604020202020204" pitchFamily="34" charset="0"/>
                          <a:cs typeface="Arial" panose="020B0604020202020204" pitchFamily="34" charset="0"/>
                        </a:rPr>
                        <a:t>configuration.html</a:t>
                      </a:r>
                      <a:endParaRPr lang="en-US" sz="19500" u="sng" dirty="0">
                        <a:solidFill>
                          <a:srgbClr val="FFC000"/>
                        </a:solidFill>
                      </a:endParaRPr>
                    </a:p>
                  </a:txBody>
                  <a:tcPr marL="200025" marR="100013" marT="160020" marB="53340">
                    <a:solidFill>
                      <a:schemeClr val="tx1"/>
                    </a:solidFill>
                  </a:tcPr>
                </a:tc>
                <a:tc hMerge="1">
                  <a:txBody>
                    <a:bodyPr/>
                    <a:lstStyle/>
                    <a:p>
                      <a:endParaRPr lang="en-US" sz="2400" dirty="0">
                        <a:solidFill>
                          <a:srgbClr val="1F3A4E"/>
                        </a:solidFill>
                      </a:endParaRPr>
                    </a:p>
                  </a:txBody>
                  <a:tcPr marL="182880" marT="137160">
                    <a:blipFill rotWithShape="1">
                      <a:blip r:embed="rId9"/>
                      <a:stretch>
                        <a:fillRect/>
                      </a:stretch>
                    </a:blipFill>
                  </a:tcPr>
                </a:tc>
                <a:tc hMerge="1">
                  <a:txBody>
                    <a:bodyPr/>
                    <a:lstStyle/>
                    <a:p>
                      <a:endParaRPr lang="en-US" dirty="0"/>
                    </a:p>
                  </a:txBody>
                  <a:tcPr marL="182880" marT="137160">
                    <a:solidFill>
                      <a:srgbClr val="010101"/>
                    </a:solidFill>
                  </a:tcPr>
                </a:tc>
                <a:extLst>
                  <a:ext uri="{0D108BD9-81ED-4DB2-BD59-A6C34878D82A}">
                    <a16:rowId xmlns:a16="http://schemas.microsoft.com/office/drawing/2014/main" val="10004"/>
                  </a:ext>
                </a:extLst>
              </a:tr>
              <a:tr h="6039920">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endParaRPr lang="en-US" sz="2800" noProof="0" dirty="0">
                        <a:solidFill>
                          <a:srgbClr val="D9D9D9"/>
                        </a:solidFill>
                        <a:latin typeface="Arial" panose="020B0604020202020204" pitchFamily="34" charset="0"/>
                        <a:cs typeface="Arial" panose="020B0604020202020204" pitchFamily="34" charset="0"/>
                      </a:endParaRPr>
                    </a:p>
                  </a:txBody>
                  <a:tcPr marL="200025" marR="100013" marT="160020" marB="53340">
                    <a:blipFill dpi="0" rotWithShape="1">
                      <a:blip r:embed="rId10">
                        <a:extLst>
                          <a:ext uri="{28A0092B-C50C-407E-A947-70E740481C1C}">
                            <a14:useLocalDpi xmlns:a14="http://schemas.microsoft.com/office/drawing/2010/main" val="0"/>
                          </a:ext>
                        </a:extLst>
                      </a:blip>
                      <a:srcRect/>
                      <a:stretch>
                        <a:fillRect/>
                      </a:stretch>
                    </a:blipFill>
                  </a:tcPr>
                </a:tc>
                <a:tc hMerge="1">
                  <a:txBody>
                    <a:bodyPr/>
                    <a:lstStyle/>
                    <a:p>
                      <a:endParaRPr lang="en-US"/>
                    </a:p>
                  </a:txBody>
                  <a:tcPr/>
                </a:tc>
                <a:tc row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r>
                        <a:rPr lang="en-US" sz="3300" b="1" noProof="0" dirty="0">
                          <a:solidFill>
                            <a:srgbClr val="FFC000"/>
                          </a:solidFill>
                          <a:latin typeface="Arial" panose="020B0604020202020204" pitchFamily="34" charset="0"/>
                          <a:cs typeface="Arial" panose="020B0604020202020204" pitchFamily="34" charset="0"/>
                        </a:rPr>
                        <a:t>How to hide the QUICK START GUIDE bars from the sides of the template</a:t>
                      </a:r>
                    </a:p>
                    <a:p>
                      <a:pPr marL="0" marR="0" lvl="0" indent="0" algn="l" defTabSz="114300" rtl="0" eaLnBrk="1" fontAlgn="auto" latinLnBrk="0" hangingPunct="1">
                        <a:lnSpc>
                          <a:spcPct val="100000"/>
                        </a:lnSpc>
                        <a:spcBef>
                          <a:spcPts val="0"/>
                        </a:spcBef>
                        <a:spcAft>
                          <a:spcPts val="0"/>
                        </a:spcAft>
                        <a:buClrTx/>
                        <a:buSzTx/>
                        <a:buFontTx/>
                        <a:buNone/>
                        <a:tabLst/>
                        <a:defRPr/>
                      </a:pPr>
                      <a:r>
                        <a:rPr lang="en-US" sz="2800" noProof="0" dirty="0">
                          <a:solidFill>
                            <a:srgbClr val="D9D9D9"/>
                          </a:solidFill>
                          <a:latin typeface="Arial" panose="020B0604020202020204" pitchFamily="34" charset="0"/>
                          <a:cs typeface="Arial" panose="020B0604020202020204" pitchFamily="34" charset="0"/>
                        </a:rPr>
                        <a:t>The Quick Start</a:t>
                      </a:r>
                      <a:r>
                        <a:rPr lang="en-US" sz="2800" baseline="0" noProof="0" dirty="0">
                          <a:solidFill>
                            <a:srgbClr val="D9D9D9"/>
                          </a:solidFill>
                          <a:latin typeface="Arial" panose="020B0604020202020204" pitchFamily="34" charset="0"/>
                          <a:cs typeface="Arial" panose="020B0604020202020204" pitchFamily="34" charset="0"/>
                        </a:rPr>
                        <a:t> Guides</a:t>
                      </a:r>
                      <a:r>
                        <a:rPr lang="en-US" sz="2800" noProof="0" dirty="0">
                          <a:solidFill>
                            <a:srgbClr val="D9D9D9"/>
                          </a:solidFill>
                          <a:latin typeface="Arial" panose="020B0604020202020204" pitchFamily="34" charset="0"/>
                          <a:cs typeface="Arial" panose="020B0604020202020204" pitchFamily="34" charset="0"/>
                        </a:rPr>
                        <a:t> </a:t>
                      </a:r>
                      <a:r>
                        <a:rPr lang="en-US" sz="2800" u="sng" noProof="0" dirty="0">
                          <a:solidFill>
                            <a:srgbClr val="D9D9D9"/>
                          </a:solidFill>
                          <a:latin typeface="Arial" panose="020B0604020202020204" pitchFamily="34" charset="0"/>
                          <a:cs typeface="Arial" panose="020B0604020202020204" pitchFamily="34" charset="0"/>
                        </a:rPr>
                        <a:t>are outside the template’s printable area</a:t>
                      </a:r>
                      <a:r>
                        <a:rPr lang="en-US" sz="2800" noProof="0" dirty="0">
                          <a:solidFill>
                            <a:srgbClr val="D9D9D9"/>
                          </a:solidFill>
                          <a:latin typeface="Arial" panose="020B0604020202020204" pitchFamily="34" charset="0"/>
                          <a:cs typeface="Arial" panose="020B0604020202020204" pitchFamily="34" charset="0"/>
                        </a:rPr>
                        <a:t> and they will not be on the printed poster</a:t>
                      </a:r>
                      <a:r>
                        <a:rPr lang="en-US" sz="2800" baseline="0" noProof="0" dirty="0">
                          <a:solidFill>
                            <a:srgbClr val="D9D9D9"/>
                          </a:solidFill>
                          <a:latin typeface="Arial" panose="020B0604020202020204" pitchFamily="34" charset="0"/>
                          <a:cs typeface="Arial" panose="020B0604020202020204" pitchFamily="34" charset="0"/>
                        </a:rPr>
                        <a:t>. </a:t>
                      </a:r>
                    </a:p>
                    <a:p>
                      <a:pPr marL="0" marR="0" lvl="0" indent="0" algn="l" defTabSz="114300" rtl="0" eaLnBrk="1" fontAlgn="auto" latinLnBrk="0" hangingPunct="1">
                        <a:lnSpc>
                          <a:spcPct val="100000"/>
                        </a:lnSpc>
                        <a:spcBef>
                          <a:spcPts val="0"/>
                        </a:spcBef>
                        <a:spcAft>
                          <a:spcPts val="0"/>
                        </a:spcAft>
                        <a:buClrTx/>
                        <a:buSzTx/>
                        <a:buFontTx/>
                        <a:buNone/>
                        <a:tabLst/>
                        <a:defRPr/>
                      </a:pPr>
                      <a:endParaRPr lang="en-US" sz="2800" baseline="0" noProof="0" dirty="0">
                        <a:solidFill>
                          <a:srgbClr val="D9D9D9"/>
                        </a:solidFill>
                        <a:latin typeface="Arial" panose="020B0604020202020204" pitchFamily="34" charset="0"/>
                        <a:cs typeface="Arial" panose="020B0604020202020204" pitchFamily="34" charset="0"/>
                      </a:endParaRPr>
                    </a:p>
                    <a:p>
                      <a:pPr marL="0" marR="0" lvl="0" indent="0" algn="l" defTabSz="114300" rtl="0" eaLnBrk="1" fontAlgn="auto" latinLnBrk="0" hangingPunct="1">
                        <a:lnSpc>
                          <a:spcPct val="100000"/>
                        </a:lnSpc>
                        <a:spcBef>
                          <a:spcPts val="0"/>
                        </a:spcBef>
                        <a:spcAft>
                          <a:spcPts val="0"/>
                        </a:spcAft>
                        <a:buClrTx/>
                        <a:buSzTx/>
                        <a:buFontTx/>
                        <a:buNone/>
                        <a:tabLst/>
                        <a:defRPr/>
                      </a:pPr>
                      <a:r>
                        <a:rPr lang="en-US" sz="2800" baseline="0" noProof="0" dirty="0">
                          <a:solidFill>
                            <a:srgbClr val="D9D9D9"/>
                          </a:solidFill>
                          <a:latin typeface="Arial" panose="020B0604020202020204" pitchFamily="34" charset="0"/>
                          <a:cs typeface="Arial" panose="020B0604020202020204" pitchFamily="34" charset="0"/>
                        </a:rPr>
                        <a:t>If you create a PDF file from your template, the guides will not be included.</a:t>
                      </a:r>
                    </a:p>
                    <a:p>
                      <a:pPr marL="0" marR="0" lvl="0" indent="0" algn="l" defTabSz="114300" rtl="0" eaLnBrk="1" fontAlgn="auto" latinLnBrk="0" hangingPunct="1">
                        <a:lnSpc>
                          <a:spcPct val="100000"/>
                        </a:lnSpc>
                        <a:spcBef>
                          <a:spcPts val="0"/>
                        </a:spcBef>
                        <a:spcAft>
                          <a:spcPts val="0"/>
                        </a:spcAft>
                        <a:buClrTx/>
                        <a:buSzTx/>
                        <a:buFontTx/>
                        <a:buNone/>
                        <a:tabLst/>
                        <a:defRPr/>
                      </a:pPr>
                      <a:endParaRPr lang="en-US" sz="2800" baseline="0" noProof="0" dirty="0">
                        <a:solidFill>
                          <a:srgbClr val="D9D9D9"/>
                        </a:solidFill>
                        <a:latin typeface="Arial" panose="020B0604020202020204" pitchFamily="34" charset="0"/>
                        <a:cs typeface="Arial" panose="020B0604020202020204" pitchFamily="34" charset="0"/>
                      </a:endParaRPr>
                    </a:p>
                    <a:p>
                      <a:pPr marL="0" marR="0" lvl="0" indent="0" algn="l" defTabSz="114300" rtl="0" eaLnBrk="1" fontAlgn="auto" latinLnBrk="0" hangingPunct="1">
                        <a:lnSpc>
                          <a:spcPct val="100000"/>
                        </a:lnSpc>
                        <a:spcBef>
                          <a:spcPts val="0"/>
                        </a:spcBef>
                        <a:spcAft>
                          <a:spcPts val="0"/>
                        </a:spcAft>
                        <a:buClrTx/>
                        <a:buSzTx/>
                        <a:buFontTx/>
                        <a:buNone/>
                        <a:tabLst/>
                        <a:defRPr/>
                      </a:pPr>
                      <a:r>
                        <a:rPr lang="en-US" sz="2800" baseline="0" noProof="0" dirty="0">
                          <a:solidFill>
                            <a:srgbClr val="D9D9D9"/>
                          </a:solidFill>
                          <a:latin typeface="Arial" panose="020B0604020202020204" pitchFamily="34" charset="0"/>
                          <a:cs typeface="Arial" panose="020B0604020202020204" pitchFamily="34" charset="0"/>
                        </a:rPr>
                        <a:t>To hide the guides click on the </a:t>
                      </a:r>
                      <a:r>
                        <a:rPr lang="en-US" sz="2800" b="1" baseline="0" noProof="0" dirty="0">
                          <a:solidFill>
                            <a:srgbClr val="D9D9D9"/>
                          </a:solidFill>
                          <a:latin typeface="Arial" panose="020B0604020202020204" pitchFamily="34" charset="0"/>
                          <a:cs typeface="Arial" panose="020B0604020202020204" pitchFamily="34" charset="0"/>
                        </a:rPr>
                        <a:t>Home</a:t>
                      </a:r>
                      <a:r>
                        <a:rPr lang="en-US" sz="2800" baseline="0" noProof="0" dirty="0">
                          <a:solidFill>
                            <a:srgbClr val="D9D9D9"/>
                          </a:solidFill>
                          <a:latin typeface="Arial" panose="020B0604020202020204" pitchFamily="34" charset="0"/>
                          <a:cs typeface="Arial" panose="020B0604020202020204" pitchFamily="34" charset="0"/>
                        </a:rPr>
                        <a:t> tab (top of the screen) and then click on the </a:t>
                      </a:r>
                      <a:r>
                        <a:rPr lang="en-US" sz="2800" b="1" baseline="0" noProof="0" dirty="0">
                          <a:solidFill>
                            <a:srgbClr val="D9D9D9"/>
                          </a:solidFill>
                          <a:latin typeface="Arial" panose="020B0604020202020204" pitchFamily="34" charset="0"/>
                          <a:cs typeface="Arial" panose="020B0604020202020204" pitchFamily="34" charset="0"/>
                        </a:rPr>
                        <a:t>Layout</a:t>
                      </a:r>
                      <a:r>
                        <a:rPr lang="en-US" sz="2800" baseline="0" noProof="0" dirty="0">
                          <a:solidFill>
                            <a:srgbClr val="D9D9D9"/>
                          </a:solidFill>
                          <a:latin typeface="Arial" panose="020B0604020202020204" pitchFamily="34" charset="0"/>
                          <a:cs typeface="Arial" panose="020B0604020202020204" pitchFamily="34" charset="0"/>
                        </a:rPr>
                        <a:t> button below to see the available layouts. Choose the </a:t>
                      </a:r>
                      <a:r>
                        <a:rPr lang="en-US" sz="2800" b="1" baseline="0" noProof="0" dirty="0">
                          <a:solidFill>
                            <a:srgbClr val="D9D9D9"/>
                          </a:solidFill>
                          <a:latin typeface="Arial" panose="020B0604020202020204" pitchFamily="34" charset="0"/>
                          <a:cs typeface="Arial" panose="020B0604020202020204" pitchFamily="34" charset="0"/>
                        </a:rPr>
                        <a:t>Without Guides </a:t>
                      </a:r>
                      <a:r>
                        <a:rPr lang="en-US" sz="2800" b="0" baseline="0" noProof="0" dirty="0">
                          <a:solidFill>
                            <a:srgbClr val="D9D9D9"/>
                          </a:solidFill>
                          <a:latin typeface="Arial" panose="020B0604020202020204" pitchFamily="34" charset="0"/>
                          <a:cs typeface="Arial" panose="020B0604020202020204" pitchFamily="34" charset="0"/>
                        </a:rPr>
                        <a:t>layout</a:t>
                      </a:r>
                      <a:r>
                        <a:rPr lang="en-US" sz="2800" baseline="0" noProof="0" dirty="0">
                          <a:solidFill>
                            <a:srgbClr val="D9D9D9"/>
                          </a:solidFill>
                          <a:latin typeface="Arial" panose="020B0604020202020204" pitchFamily="34" charset="0"/>
                          <a:cs typeface="Arial" panose="020B0604020202020204" pitchFamily="34" charset="0"/>
                        </a:rPr>
                        <a:t>.</a:t>
                      </a:r>
                      <a:endParaRPr lang="en-US" sz="2800" noProof="0" dirty="0">
                        <a:solidFill>
                          <a:srgbClr val="D9D9D9"/>
                        </a:solidFill>
                        <a:latin typeface="Arial" panose="020B0604020202020204" pitchFamily="34" charset="0"/>
                        <a:cs typeface="Arial" panose="020B0604020202020204" pitchFamily="34" charset="0"/>
                      </a:endParaRPr>
                    </a:p>
                    <a:p>
                      <a:pPr marL="0" marR="0" lvl="0" indent="0" algn="l" defTabSz="114300" rtl="0" eaLnBrk="1" fontAlgn="auto" latinLnBrk="0" hangingPunct="1">
                        <a:lnSpc>
                          <a:spcPct val="100000"/>
                        </a:lnSpc>
                        <a:spcBef>
                          <a:spcPts val="0"/>
                        </a:spcBef>
                        <a:spcAft>
                          <a:spcPts val="0"/>
                        </a:spcAft>
                        <a:buClrTx/>
                        <a:buSzTx/>
                        <a:buFontTx/>
                        <a:buNone/>
                        <a:tabLst/>
                        <a:defRPr/>
                      </a:pPr>
                      <a:endParaRPr lang="en-US" sz="2800" noProof="0" dirty="0">
                        <a:solidFill>
                          <a:srgbClr val="D9D9D9"/>
                        </a:solidFill>
                        <a:latin typeface="Arial" panose="020B0604020202020204" pitchFamily="34" charset="0"/>
                        <a:cs typeface="Arial" panose="020B0604020202020204" pitchFamily="34" charset="0"/>
                      </a:endParaRPr>
                    </a:p>
                  </a:txBody>
                  <a:tcPr marL="200025" marR="100013" marT="160020" marB="53340">
                    <a:solidFill>
                      <a:srgbClr val="010101"/>
                    </a:solidFill>
                  </a:tcPr>
                </a:tc>
                <a:extLst>
                  <a:ext uri="{0D108BD9-81ED-4DB2-BD59-A6C34878D82A}">
                    <a16:rowId xmlns:a16="http://schemas.microsoft.com/office/drawing/2014/main" val="10005"/>
                  </a:ext>
                </a:extLst>
              </a:tr>
              <a:tr h="3369715">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endParaRPr lang="en-US" sz="2800" noProof="0" dirty="0">
                        <a:solidFill>
                          <a:srgbClr val="D9D9D9"/>
                        </a:solidFill>
                        <a:latin typeface="Arial" panose="020B0604020202020204" pitchFamily="34" charset="0"/>
                        <a:cs typeface="Arial" panose="020B0604020202020204" pitchFamily="34" charset="0"/>
                      </a:endParaRPr>
                    </a:p>
                  </a:txBody>
                  <a:tcPr marL="200025" marR="100013" marT="160020" marB="53340">
                    <a:solidFill>
                      <a:srgbClr val="010101"/>
                    </a:solidFill>
                  </a:tcPr>
                </a:tc>
                <a:tc hMerge="1">
                  <a:txBody>
                    <a:bodyPr/>
                    <a:lstStyle/>
                    <a:p>
                      <a:endParaRPr lang="en-US"/>
                    </a:p>
                  </a:txBody>
                  <a:tcPr/>
                </a:tc>
                <a:tc vMerge="1">
                  <a:txBody>
                    <a:bodyPr/>
                    <a:lstStyle/>
                    <a:p>
                      <a:endParaRPr lang="en-US"/>
                    </a:p>
                  </a:txBody>
                  <a:tcPr/>
                </a:tc>
                <a:extLst>
                  <a:ext uri="{0D108BD9-81ED-4DB2-BD59-A6C34878D82A}">
                    <a16:rowId xmlns:a16="http://schemas.microsoft.com/office/drawing/2014/main" val="1766341567"/>
                  </a:ext>
                </a:extLst>
              </a:tr>
              <a:tr h="4411664">
                <a:tc gridSpan="2">
                  <a:txBody>
                    <a:bodyPr/>
                    <a:lstStyle/>
                    <a:p>
                      <a:r>
                        <a:rPr lang="en-US" sz="3300" b="1" dirty="0">
                          <a:solidFill>
                            <a:srgbClr val="FFC000"/>
                          </a:solidFill>
                          <a:latin typeface="Arial" panose="020B0604020202020204" pitchFamily="34" charset="0"/>
                          <a:cs typeface="Arial" panose="020B0604020202020204" pitchFamily="34" charset="0"/>
                        </a:rPr>
                        <a:t>How to</a:t>
                      </a:r>
                      <a:r>
                        <a:rPr lang="en-US" sz="3300" b="1" baseline="0" dirty="0">
                          <a:solidFill>
                            <a:srgbClr val="FFC000"/>
                          </a:solidFill>
                          <a:latin typeface="Arial" panose="020B0604020202020204" pitchFamily="34" charset="0"/>
                          <a:cs typeface="Arial" panose="020B0604020202020204" pitchFamily="34" charset="0"/>
                        </a:rPr>
                        <a:t> preview your poster prior to printing</a:t>
                      </a:r>
                      <a:endParaRPr lang="en-US" sz="3300" b="1" dirty="0">
                        <a:solidFill>
                          <a:srgbClr val="FFC000"/>
                        </a:solidFill>
                        <a:latin typeface="Arial" panose="020B0604020202020204" pitchFamily="34" charset="0"/>
                        <a:cs typeface="Arial" panose="020B0604020202020204" pitchFamily="34" charset="0"/>
                      </a:endParaRPr>
                    </a:p>
                    <a:p>
                      <a:r>
                        <a:rPr lang="en-US" sz="2800" dirty="0">
                          <a:solidFill>
                            <a:srgbClr val="D9D9D9"/>
                          </a:solidFill>
                          <a:latin typeface="Arial" panose="020B0604020202020204" pitchFamily="34" charset="0"/>
                          <a:cs typeface="Arial" panose="020B0604020202020204" pitchFamily="34" charset="0"/>
                        </a:rPr>
                        <a:t>You can preview your poster at any time by pressing the </a:t>
                      </a:r>
                      <a:r>
                        <a:rPr lang="en-US" sz="2800" dirty="0">
                          <a:solidFill>
                            <a:srgbClr val="FFC000"/>
                          </a:solidFill>
                          <a:latin typeface="Arial" panose="020B0604020202020204" pitchFamily="34" charset="0"/>
                          <a:cs typeface="Arial" panose="020B0604020202020204" pitchFamily="34" charset="0"/>
                        </a:rPr>
                        <a:t>F5 key</a:t>
                      </a:r>
                      <a:r>
                        <a:rPr lang="en-US" sz="2800" dirty="0">
                          <a:solidFill>
                            <a:srgbClr val="D9D9D9"/>
                          </a:solidFill>
                          <a:latin typeface="Arial" panose="020B0604020202020204" pitchFamily="34" charset="0"/>
                          <a:cs typeface="Arial" panose="020B0604020202020204" pitchFamily="34" charset="0"/>
                        </a:rPr>
                        <a:t> on your keyboard. You will see on the screen what's on your poster and how it should look when printed. Press the </a:t>
                      </a:r>
                      <a:r>
                        <a:rPr lang="en-US" sz="2800" dirty="0">
                          <a:solidFill>
                            <a:srgbClr val="FFC000"/>
                          </a:solidFill>
                          <a:latin typeface="Arial" panose="020B0604020202020204" pitchFamily="34" charset="0"/>
                          <a:cs typeface="Arial" panose="020B0604020202020204" pitchFamily="34" charset="0"/>
                        </a:rPr>
                        <a:t>ESC key </a:t>
                      </a:r>
                      <a:r>
                        <a:rPr lang="en-US" sz="2800" dirty="0">
                          <a:solidFill>
                            <a:srgbClr val="D9D9D9"/>
                          </a:solidFill>
                          <a:latin typeface="Arial" panose="020B0604020202020204" pitchFamily="34" charset="0"/>
                          <a:cs typeface="Arial" panose="020B0604020202020204" pitchFamily="34" charset="0"/>
                        </a:rPr>
                        <a:t>to exit Preview.</a:t>
                      </a:r>
                    </a:p>
                  </a:txBody>
                  <a:tcPr marL="200025" marR="100013" marT="160020" marB="53340">
                    <a:solidFill>
                      <a:srgbClr val="010101"/>
                    </a:solidFill>
                  </a:tcPr>
                </a:tc>
                <a:tc hMerge="1">
                  <a:txBody>
                    <a:bodyPr/>
                    <a:lstStyle/>
                    <a:p>
                      <a:endParaRPr lang="en-US"/>
                    </a:p>
                  </a:txBody>
                  <a:tcPr/>
                </a:tc>
                <a:tc>
                  <a:txBody>
                    <a:bodyPr/>
                    <a:lstStyle/>
                    <a:p>
                      <a:pPr algn="ctr"/>
                      <a:r>
                        <a:rPr lang="en-US" sz="13400" b="1" dirty="0">
                          <a:solidFill>
                            <a:srgbClr val="D9D9D9"/>
                          </a:solidFill>
                          <a:latin typeface="Arial" panose="020B0604020202020204" pitchFamily="34" charset="0"/>
                          <a:cs typeface="Arial" panose="020B0604020202020204" pitchFamily="34" charset="0"/>
                        </a:rPr>
                        <a:t>F5</a:t>
                      </a:r>
                      <a:r>
                        <a:rPr lang="en-US" sz="2800" baseline="0" dirty="0">
                          <a:solidFill>
                            <a:srgbClr val="D9D9D9"/>
                          </a:solidFill>
                          <a:latin typeface="Arial" panose="020B0604020202020204" pitchFamily="34" charset="0"/>
                          <a:cs typeface="Arial" panose="020B0604020202020204" pitchFamily="34" charset="0"/>
                        </a:rPr>
                        <a:t> </a:t>
                      </a:r>
                      <a:endParaRPr lang="en-US" sz="19500" dirty="0"/>
                    </a:p>
                  </a:txBody>
                  <a:tcPr marL="200025" marR="100013" marT="160020" marB="53340" anchor="ctr">
                    <a:solidFill>
                      <a:schemeClr val="tx1">
                        <a:lumMod val="95000"/>
                        <a:lumOff val="5000"/>
                      </a:schemeClr>
                    </a:solidFill>
                  </a:tcPr>
                </a:tc>
                <a:extLst>
                  <a:ext uri="{0D108BD9-81ED-4DB2-BD59-A6C34878D82A}">
                    <a16:rowId xmlns:a16="http://schemas.microsoft.com/office/drawing/2014/main" val="10006"/>
                  </a:ext>
                </a:extLst>
              </a:tr>
              <a:tr h="6619677">
                <a:tc gridSpan="3">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r>
                        <a:rPr lang="en-US" sz="3300" b="1" noProof="0" dirty="0">
                          <a:solidFill>
                            <a:srgbClr val="FFC000"/>
                          </a:solidFill>
                          <a:latin typeface="Arial"/>
                          <a:cs typeface="Arial"/>
                        </a:rPr>
                        <a:t>How to print your poster</a:t>
                      </a:r>
                    </a:p>
                    <a:p>
                      <a:pPr marL="0" marR="0" lvl="0" indent="0" algn="l" defTabSz="114300" rtl="0" eaLnBrk="1" fontAlgn="auto" latinLnBrk="0" hangingPunct="1">
                        <a:lnSpc>
                          <a:spcPct val="100000"/>
                        </a:lnSpc>
                        <a:spcBef>
                          <a:spcPts val="0"/>
                        </a:spcBef>
                        <a:spcAft>
                          <a:spcPts val="0"/>
                        </a:spcAft>
                        <a:buClrTx/>
                        <a:buSzTx/>
                        <a:buFontTx/>
                        <a:buNone/>
                        <a:tabLst/>
                        <a:defRPr/>
                      </a:pPr>
                      <a:r>
                        <a:rPr lang="en-US" sz="2800" noProof="0" dirty="0">
                          <a:solidFill>
                            <a:srgbClr val="D9D9D9"/>
                          </a:solidFill>
                          <a:latin typeface="Arial"/>
                          <a:cs typeface="Arial"/>
                        </a:rPr>
                        <a:t>When you are ready to have your poster printed go online to </a:t>
                      </a:r>
                      <a:r>
                        <a:rPr lang="en-US" sz="2800" noProof="0" dirty="0" err="1">
                          <a:solidFill>
                            <a:srgbClr val="FFC000"/>
                          </a:solidFill>
                          <a:latin typeface="Arial"/>
                          <a:cs typeface="Arial"/>
                        </a:rPr>
                        <a:t>PosterPresentations.com</a:t>
                      </a:r>
                      <a:r>
                        <a:rPr lang="en-US" sz="2800" noProof="0" dirty="0">
                          <a:solidFill>
                            <a:srgbClr val="D9D9D9"/>
                          </a:solidFill>
                          <a:latin typeface="Arial"/>
                          <a:cs typeface="Arial"/>
                        </a:rPr>
                        <a:t> and click on the "</a:t>
                      </a:r>
                      <a:r>
                        <a:rPr lang="en-US" sz="2800" noProof="0" dirty="0">
                          <a:solidFill>
                            <a:srgbClr val="FFC000"/>
                          </a:solidFill>
                          <a:latin typeface="Arial"/>
                          <a:cs typeface="Arial"/>
                        </a:rPr>
                        <a:t>Order Your Poster</a:t>
                      </a:r>
                      <a:r>
                        <a:rPr lang="en-US" sz="2800" noProof="0" dirty="0">
                          <a:solidFill>
                            <a:srgbClr val="D9D9D9"/>
                          </a:solidFill>
                          <a:latin typeface="Arial"/>
                          <a:cs typeface="Arial"/>
                        </a:rPr>
                        <a:t>" button. You can have your poster printed on professional papers, fabric for easy traveling and a variety of other materials. </a:t>
                      </a:r>
                    </a:p>
                    <a:p>
                      <a:pPr marL="0" marR="0" lvl="0" indent="0" algn="l" defTabSz="114300" rtl="0" eaLnBrk="1" fontAlgn="auto" latinLnBrk="0" hangingPunct="1">
                        <a:lnSpc>
                          <a:spcPct val="100000"/>
                        </a:lnSpc>
                        <a:spcBef>
                          <a:spcPts val="0"/>
                        </a:spcBef>
                        <a:spcAft>
                          <a:spcPts val="0"/>
                        </a:spcAft>
                        <a:buClrTx/>
                        <a:buSzTx/>
                        <a:buFontTx/>
                        <a:buNone/>
                        <a:tabLst/>
                        <a:defRPr/>
                      </a:pPr>
                      <a:r>
                        <a:rPr lang="en-US" sz="2800" noProof="0" dirty="0">
                          <a:solidFill>
                            <a:srgbClr val="D9D9D9"/>
                          </a:solidFill>
                          <a:latin typeface="Arial"/>
                          <a:cs typeface="Arial"/>
                        </a:rPr>
                        <a:t>If you submit a PowerPoint document, you will be receiving a PDF proof for your approval prior to printing. If your order is placed and paid for before noon (Pacific time) Monday-Friday, your order will ship out that same day. FedEx Next day, Second day, Third day, and Free Ground services are offered. </a:t>
                      </a:r>
                    </a:p>
                    <a:p>
                      <a:pPr marL="0" marR="0" lvl="0" indent="0" algn="l" defTabSz="114300" rtl="0" eaLnBrk="1" fontAlgn="auto" latinLnBrk="0" hangingPunct="1">
                        <a:lnSpc>
                          <a:spcPct val="100000"/>
                        </a:lnSpc>
                        <a:spcBef>
                          <a:spcPts val="0"/>
                        </a:spcBef>
                        <a:spcAft>
                          <a:spcPts val="0"/>
                        </a:spcAft>
                        <a:buClrTx/>
                        <a:buSzTx/>
                        <a:buFontTx/>
                        <a:buNone/>
                        <a:tabLst/>
                        <a:defRPr/>
                      </a:pPr>
                      <a:br>
                        <a:rPr lang="en-US" sz="2800" noProof="0" dirty="0">
                          <a:solidFill>
                            <a:srgbClr val="D9D9D9"/>
                          </a:solidFill>
                          <a:latin typeface="Arial"/>
                          <a:cs typeface="Arial"/>
                        </a:rPr>
                      </a:br>
                      <a:r>
                        <a:rPr lang="en-US" sz="2800" noProof="0" dirty="0">
                          <a:solidFill>
                            <a:srgbClr val="D9D9D9"/>
                          </a:solidFill>
                          <a:latin typeface="Arial"/>
                          <a:cs typeface="Arial"/>
                        </a:rPr>
                        <a:t>Go to </a:t>
                      </a:r>
                      <a:r>
                        <a:rPr lang="en-US" sz="2800" noProof="0" dirty="0" err="1">
                          <a:solidFill>
                            <a:srgbClr val="FFC000"/>
                          </a:solidFill>
                          <a:latin typeface="Arial"/>
                          <a:cs typeface="Arial"/>
                        </a:rPr>
                        <a:t>PosterPresentations.com</a:t>
                      </a:r>
                      <a:r>
                        <a:rPr lang="en-US" sz="2800" noProof="0" dirty="0">
                          <a:solidFill>
                            <a:srgbClr val="D9D9D9"/>
                          </a:solidFill>
                          <a:latin typeface="Arial"/>
                          <a:cs typeface="Arial"/>
                        </a:rPr>
                        <a:t> for more information.</a:t>
                      </a:r>
                    </a:p>
                  </a:txBody>
                  <a:tcPr marL="200025" marR="100013" marT="160020" marB="53340">
                    <a:solidFill>
                      <a:srgbClr val="010101"/>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7"/>
                  </a:ext>
                </a:extLst>
              </a:tr>
              <a:tr h="1580574">
                <a:tc gridSpan="3">
                  <a:txBody>
                    <a:bodyPr/>
                    <a:lstStyle/>
                    <a:p>
                      <a:endParaRPr lang="en-US" sz="2800" dirty="0">
                        <a:solidFill>
                          <a:srgbClr val="1F3A4E"/>
                        </a:solidFill>
                      </a:endParaRPr>
                    </a:p>
                  </a:txBody>
                  <a:tcPr marL="200025" marR="100013" marT="160020" marB="53340">
                    <a:blipFill dpi="0" rotWithShape="1">
                      <a:blip r:embed="rId11">
                        <a:extLst>
                          <a:ext uri="{28A0092B-C50C-407E-A947-70E740481C1C}">
                            <a14:useLocalDpi xmlns:a14="http://schemas.microsoft.com/office/drawing/2010/main" val="0"/>
                          </a:ext>
                        </a:extLst>
                      </a:blip>
                      <a:srcRect/>
                      <a:stretch>
                        <a:fillRect/>
                      </a:stretch>
                    </a:blip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8"/>
                  </a:ext>
                </a:extLst>
              </a:tr>
              <a:tr h="3747571">
                <a:tc>
                  <a:txBody>
                    <a:bodyPr/>
                    <a:lstStyle/>
                    <a:p>
                      <a:pPr>
                        <a:lnSpc>
                          <a:spcPts val="2600"/>
                        </a:lnSpc>
                      </a:pPr>
                      <a:r>
                        <a:rPr lang="en-US" sz="2300" dirty="0">
                          <a:solidFill>
                            <a:schemeClr val="bg1">
                              <a:lumMod val="85000"/>
                            </a:schemeClr>
                          </a:solidFill>
                          <a:latin typeface="Arial"/>
                          <a:cs typeface="Arial"/>
                        </a:rPr>
                        <a:t>© 2019</a:t>
                      </a:r>
                      <a:r>
                        <a:rPr lang="en-US" sz="2300" baseline="0" dirty="0">
                          <a:solidFill>
                            <a:schemeClr val="bg1">
                              <a:lumMod val="85000"/>
                            </a:schemeClr>
                          </a:solidFill>
                          <a:latin typeface="Arial"/>
                          <a:cs typeface="Arial"/>
                        </a:rPr>
                        <a:t> </a:t>
                      </a:r>
                      <a:r>
                        <a:rPr lang="en-US" sz="2300" dirty="0" err="1">
                          <a:solidFill>
                            <a:schemeClr val="bg1">
                              <a:lumMod val="85000"/>
                            </a:schemeClr>
                          </a:solidFill>
                          <a:latin typeface="Arial"/>
                          <a:cs typeface="Arial"/>
                        </a:rPr>
                        <a:t>PosterPresentations.com</a:t>
                      </a:r>
                      <a:br>
                        <a:rPr lang="en-US" sz="2300" dirty="0">
                          <a:solidFill>
                            <a:schemeClr val="bg1">
                              <a:lumMod val="85000"/>
                            </a:schemeClr>
                          </a:solidFill>
                          <a:latin typeface="Arial"/>
                          <a:cs typeface="Arial"/>
                        </a:rPr>
                      </a:br>
                      <a:r>
                        <a:rPr lang="en-US" sz="2300" dirty="0">
                          <a:solidFill>
                            <a:schemeClr val="bg1">
                              <a:lumMod val="85000"/>
                            </a:schemeClr>
                          </a:solidFill>
                          <a:latin typeface="Arial"/>
                          <a:cs typeface="Arial"/>
                        </a:rPr>
                        <a:t>2117 Fourth Street ,</a:t>
                      </a:r>
                      <a:r>
                        <a:rPr lang="en-US" sz="2300" baseline="0" dirty="0">
                          <a:solidFill>
                            <a:schemeClr val="bg1">
                              <a:lumMod val="85000"/>
                            </a:schemeClr>
                          </a:solidFill>
                          <a:latin typeface="Arial"/>
                          <a:cs typeface="Arial"/>
                        </a:rPr>
                        <a:t> STE C        </a:t>
                      </a:r>
                    </a:p>
                    <a:p>
                      <a:pPr>
                        <a:lnSpc>
                          <a:spcPts val="2600"/>
                        </a:lnSpc>
                      </a:pPr>
                      <a:r>
                        <a:rPr lang="en-US" sz="2300" baseline="0" dirty="0">
                          <a:solidFill>
                            <a:schemeClr val="bg1">
                              <a:lumMod val="85000"/>
                            </a:schemeClr>
                          </a:solidFill>
                          <a:latin typeface="Arial"/>
                          <a:cs typeface="Arial"/>
                        </a:rPr>
                        <a:t>Berkeley CA 94710 USA</a:t>
                      </a:r>
                      <a:endParaRPr lang="en-US" sz="2300" dirty="0">
                        <a:solidFill>
                          <a:schemeClr val="bg1">
                            <a:lumMod val="85000"/>
                          </a:schemeClr>
                        </a:solidFill>
                        <a:latin typeface="Arial"/>
                        <a:cs typeface="Arial"/>
                      </a:endParaRPr>
                    </a:p>
                  </a:txBody>
                  <a:tcPr marL="200025" marR="100013" marT="160020" marB="53340">
                    <a:solidFill>
                      <a:srgbClr val="010101"/>
                    </a:solidFill>
                  </a:tcPr>
                </a:tc>
                <a:tc gridSpan="2">
                  <a:txBody>
                    <a:bodyPr/>
                    <a:lstStyle/>
                    <a:p>
                      <a:pPr marL="0" marR="0" indent="0" algn="l" defTabSz="4388900" rtl="0" eaLnBrk="1" fontAlgn="auto" latinLnBrk="0" hangingPunct="1">
                        <a:lnSpc>
                          <a:spcPct val="100000"/>
                        </a:lnSpc>
                        <a:spcBef>
                          <a:spcPts val="0"/>
                        </a:spcBef>
                        <a:spcAft>
                          <a:spcPts val="0"/>
                        </a:spcAft>
                        <a:buClrTx/>
                        <a:buSzTx/>
                        <a:buFontTx/>
                        <a:buNone/>
                        <a:tabLst/>
                        <a:defRPr/>
                      </a:pPr>
                      <a:r>
                        <a:rPr lang="en-US" sz="2800" b="1" dirty="0">
                          <a:solidFill>
                            <a:srgbClr val="D0D0D0"/>
                          </a:solidFill>
                          <a:latin typeface="Arial"/>
                          <a:cs typeface="Arial"/>
                        </a:rPr>
                        <a:t>For complete tutorials</a:t>
                      </a:r>
                      <a:r>
                        <a:rPr lang="en-US" sz="2800" b="1" baseline="0" dirty="0">
                          <a:solidFill>
                            <a:srgbClr val="D0D0D0"/>
                          </a:solidFill>
                          <a:latin typeface="Arial"/>
                          <a:cs typeface="Arial"/>
                        </a:rPr>
                        <a:t> visit:</a:t>
                      </a:r>
                    </a:p>
                    <a:p>
                      <a:pPr marL="0" marR="0" indent="0" algn="l" defTabSz="4388900" rtl="0" eaLnBrk="1" fontAlgn="auto" latinLnBrk="0" hangingPunct="1">
                        <a:lnSpc>
                          <a:spcPct val="100000"/>
                        </a:lnSpc>
                        <a:spcBef>
                          <a:spcPts val="0"/>
                        </a:spcBef>
                        <a:spcAft>
                          <a:spcPts val="0"/>
                        </a:spcAft>
                        <a:buClrTx/>
                        <a:buSzTx/>
                        <a:buFontTx/>
                        <a:buNone/>
                        <a:tabLst/>
                        <a:defRPr/>
                      </a:pPr>
                      <a:r>
                        <a:rPr lang="en-US" sz="2100" b="1" dirty="0">
                          <a:solidFill>
                            <a:srgbClr val="FFC000"/>
                          </a:solidFill>
                          <a:latin typeface="Arial"/>
                          <a:cs typeface="Arial"/>
                        </a:rPr>
                        <a:t>https://</a:t>
                      </a:r>
                      <a:r>
                        <a:rPr lang="en-US" sz="2100" b="1" dirty="0" err="1">
                          <a:solidFill>
                            <a:srgbClr val="FFC000"/>
                          </a:solidFill>
                          <a:latin typeface="Arial"/>
                          <a:cs typeface="Arial"/>
                        </a:rPr>
                        <a:t>www.posterpresentations.com</a:t>
                      </a:r>
                      <a:r>
                        <a:rPr lang="en-US" sz="2100" b="1" dirty="0">
                          <a:solidFill>
                            <a:srgbClr val="FFC000"/>
                          </a:solidFill>
                          <a:latin typeface="Arial"/>
                          <a:cs typeface="Arial"/>
                        </a:rPr>
                        <a:t>/</a:t>
                      </a:r>
                      <a:r>
                        <a:rPr lang="en-US" sz="2100" b="1" dirty="0" err="1">
                          <a:solidFill>
                            <a:srgbClr val="FFC000"/>
                          </a:solidFill>
                          <a:latin typeface="Arial"/>
                          <a:cs typeface="Arial"/>
                        </a:rPr>
                        <a:t>helpdesk.html</a:t>
                      </a:r>
                      <a:endParaRPr lang="en-US" sz="2100" dirty="0">
                        <a:solidFill>
                          <a:schemeClr val="bg1">
                            <a:lumMod val="85000"/>
                          </a:schemeClr>
                        </a:solidFill>
                        <a:latin typeface="Arial"/>
                        <a:cs typeface="Arial"/>
                      </a:endParaRPr>
                    </a:p>
                  </a:txBody>
                  <a:tcPr marL="200025" marR="100013" marT="160020" marB="53340">
                    <a:solidFill>
                      <a:srgbClr val="010101"/>
                    </a:solidFill>
                  </a:tcPr>
                </a:tc>
                <a:tc hMerge="1">
                  <a:txBody>
                    <a:bodyPr/>
                    <a:lstStyle/>
                    <a:p>
                      <a:endParaRPr lang="en-US"/>
                    </a:p>
                  </a:txBody>
                  <a:tcP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3941000801"/>
      </p:ext>
    </p:extLst>
  </p:cSld>
  <p:clrMap bg1="lt1" tx1="dk1" bg2="lt2" tx2="dk2" accent1="accent1" accent2="accent2" accent3="accent3" accent4="accent4" accent5="accent5" accent6="accent6" hlink="hlink" folHlink="folHlink"/>
  <p:sldLayoutIdLst>
    <p:sldLayoutId id="2147483654" r:id="rId1"/>
  </p:sldLayoutIdLst>
  <p:txStyles>
    <p:titleStyle>
      <a:lvl1pPr algn="ctr" defTabSz="8534277" rtl="0" eaLnBrk="1" latinLnBrk="0" hangingPunct="1">
        <a:spcBef>
          <a:spcPct val="0"/>
        </a:spcBef>
        <a:buNone/>
        <a:defRPr sz="17113" kern="1200">
          <a:solidFill>
            <a:schemeClr val="bg1"/>
          </a:solidFill>
          <a:latin typeface="Trebuchet MS" pitchFamily="34" charset="0"/>
          <a:ea typeface="+mj-ea"/>
          <a:cs typeface="+mj-cs"/>
        </a:defRPr>
      </a:lvl1pPr>
    </p:titleStyle>
    <p:bodyStyle>
      <a:lvl1pPr marL="1481719" indent="-1481719" algn="l" defTabSz="8534277" rtl="0" eaLnBrk="1" latinLnBrk="0" hangingPunct="1">
        <a:spcBef>
          <a:spcPct val="20000"/>
        </a:spcBef>
        <a:buFont typeface="Arial" pitchFamily="34" charset="0"/>
        <a:buChar char="•"/>
        <a:tabLst/>
        <a:defRPr sz="9333" kern="1200">
          <a:solidFill>
            <a:schemeClr val="tx1"/>
          </a:solidFill>
          <a:latin typeface="+mn-lt"/>
          <a:ea typeface="+mn-ea"/>
          <a:cs typeface="+mn-cs"/>
        </a:defRPr>
      </a:lvl1pPr>
      <a:lvl2pPr marL="1481719" indent="-1481719" algn="l" defTabSz="8534277" rtl="0" eaLnBrk="1" latinLnBrk="0" hangingPunct="1">
        <a:spcBef>
          <a:spcPct val="20000"/>
        </a:spcBef>
        <a:buFont typeface="Arial" pitchFamily="34" charset="0"/>
        <a:buChar char="–"/>
        <a:tabLst/>
        <a:defRPr sz="7777" kern="1200">
          <a:solidFill>
            <a:schemeClr val="tx1"/>
          </a:solidFill>
          <a:latin typeface="+mn-lt"/>
          <a:ea typeface="+mn-ea"/>
          <a:cs typeface="+mn-cs"/>
        </a:defRPr>
      </a:lvl2pPr>
      <a:lvl3pPr marL="1481719" indent="-1481719" algn="l" defTabSz="8534277" rtl="0" eaLnBrk="1" latinLnBrk="0" hangingPunct="1">
        <a:spcBef>
          <a:spcPct val="20000"/>
        </a:spcBef>
        <a:buFont typeface="Arial" pitchFamily="34" charset="0"/>
        <a:buChar char="•"/>
        <a:tabLst/>
        <a:defRPr sz="6224" kern="1200">
          <a:solidFill>
            <a:schemeClr val="tx1"/>
          </a:solidFill>
          <a:latin typeface="+mn-lt"/>
          <a:ea typeface="+mn-ea"/>
          <a:cs typeface="+mn-cs"/>
        </a:defRPr>
      </a:lvl3pPr>
      <a:lvl4pPr marL="1481719" indent="-1481719" algn="l" defTabSz="8534277" rtl="0" eaLnBrk="1" latinLnBrk="0" hangingPunct="1">
        <a:spcBef>
          <a:spcPct val="20000"/>
        </a:spcBef>
        <a:buFont typeface="Arial" pitchFamily="34" charset="0"/>
        <a:buChar char="–"/>
        <a:tabLst/>
        <a:defRPr sz="4667" kern="1200">
          <a:solidFill>
            <a:schemeClr val="tx1"/>
          </a:solidFill>
          <a:latin typeface="+mn-lt"/>
          <a:ea typeface="+mn-ea"/>
          <a:cs typeface="+mn-cs"/>
        </a:defRPr>
      </a:lvl4pPr>
      <a:lvl5pPr marL="1481719" indent="-1481719" algn="l" defTabSz="8534277" rtl="0" eaLnBrk="1" latinLnBrk="0" hangingPunct="1">
        <a:spcBef>
          <a:spcPct val="20000"/>
        </a:spcBef>
        <a:buFont typeface="Arial" pitchFamily="34" charset="0"/>
        <a:buChar char="»"/>
        <a:tabLst/>
        <a:defRPr sz="4667" kern="1200">
          <a:solidFill>
            <a:schemeClr val="tx1"/>
          </a:solidFill>
          <a:latin typeface="+mn-lt"/>
          <a:ea typeface="+mn-ea"/>
          <a:cs typeface="+mn-cs"/>
        </a:defRPr>
      </a:lvl5pPr>
      <a:lvl6pPr marL="23469267" indent="-2133572" algn="l" defTabSz="8534277" rtl="0" eaLnBrk="1" latinLnBrk="0" hangingPunct="1">
        <a:spcBef>
          <a:spcPct val="20000"/>
        </a:spcBef>
        <a:buFont typeface="Arial" pitchFamily="34" charset="0"/>
        <a:buChar char="•"/>
        <a:defRPr sz="18668" kern="1200">
          <a:solidFill>
            <a:schemeClr val="tx1"/>
          </a:solidFill>
          <a:latin typeface="+mn-lt"/>
          <a:ea typeface="+mn-ea"/>
          <a:cs typeface="+mn-cs"/>
        </a:defRPr>
      </a:lvl6pPr>
      <a:lvl7pPr marL="27736402" indent="-2133572" algn="l" defTabSz="8534277" rtl="0" eaLnBrk="1" latinLnBrk="0" hangingPunct="1">
        <a:spcBef>
          <a:spcPct val="20000"/>
        </a:spcBef>
        <a:buFont typeface="Arial" pitchFamily="34" charset="0"/>
        <a:buChar char="•"/>
        <a:defRPr sz="18668" kern="1200">
          <a:solidFill>
            <a:schemeClr val="tx1"/>
          </a:solidFill>
          <a:latin typeface="+mn-lt"/>
          <a:ea typeface="+mn-ea"/>
          <a:cs typeface="+mn-cs"/>
        </a:defRPr>
      </a:lvl7pPr>
      <a:lvl8pPr marL="32003545" indent="-2133572" algn="l" defTabSz="8534277" rtl="0" eaLnBrk="1" latinLnBrk="0" hangingPunct="1">
        <a:spcBef>
          <a:spcPct val="20000"/>
        </a:spcBef>
        <a:buFont typeface="Arial" pitchFamily="34" charset="0"/>
        <a:buChar char="•"/>
        <a:defRPr sz="18668" kern="1200">
          <a:solidFill>
            <a:schemeClr val="tx1"/>
          </a:solidFill>
          <a:latin typeface="+mn-lt"/>
          <a:ea typeface="+mn-ea"/>
          <a:cs typeface="+mn-cs"/>
        </a:defRPr>
      </a:lvl8pPr>
      <a:lvl9pPr marL="36270683" indent="-2133572" algn="l" defTabSz="8534277" rtl="0" eaLnBrk="1" latinLnBrk="0" hangingPunct="1">
        <a:spcBef>
          <a:spcPct val="20000"/>
        </a:spcBef>
        <a:buFont typeface="Arial" pitchFamily="34" charset="0"/>
        <a:buChar char="•"/>
        <a:defRPr sz="18668" kern="1200">
          <a:solidFill>
            <a:schemeClr val="tx1"/>
          </a:solidFill>
          <a:latin typeface="+mn-lt"/>
          <a:ea typeface="+mn-ea"/>
          <a:cs typeface="+mn-cs"/>
        </a:defRPr>
      </a:lvl9pPr>
    </p:bodyStyle>
    <p:otherStyle>
      <a:defPPr>
        <a:defRPr lang="en-US"/>
      </a:defPPr>
      <a:lvl1pPr marL="0" algn="l" defTabSz="8534277" rtl="0" eaLnBrk="1" latinLnBrk="0" hangingPunct="1">
        <a:defRPr sz="16722" kern="1200">
          <a:solidFill>
            <a:schemeClr val="tx1"/>
          </a:solidFill>
          <a:latin typeface="+mn-lt"/>
          <a:ea typeface="+mn-ea"/>
          <a:cs typeface="+mn-cs"/>
        </a:defRPr>
      </a:lvl1pPr>
      <a:lvl2pPr marL="4267143" algn="l" defTabSz="8534277" rtl="0" eaLnBrk="1" latinLnBrk="0" hangingPunct="1">
        <a:defRPr sz="16722" kern="1200">
          <a:solidFill>
            <a:schemeClr val="tx1"/>
          </a:solidFill>
          <a:latin typeface="+mn-lt"/>
          <a:ea typeface="+mn-ea"/>
          <a:cs typeface="+mn-cs"/>
        </a:defRPr>
      </a:lvl2pPr>
      <a:lvl3pPr marL="8534277" algn="l" defTabSz="8534277" rtl="0" eaLnBrk="1" latinLnBrk="0" hangingPunct="1">
        <a:defRPr sz="16722" kern="1200">
          <a:solidFill>
            <a:schemeClr val="tx1"/>
          </a:solidFill>
          <a:latin typeface="+mn-lt"/>
          <a:ea typeface="+mn-ea"/>
          <a:cs typeface="+mn-cs"/>
        </a:defRPr>
      </a:lvl3pPr>
      <a:lvl4pPr marL="12801418" algn="l" defTabSz="8534277" rtl="0" eaLnBrk="1" latinLnBrk="0" hangingPunct="1">
        <a:defRPr sz="16722" kern="1200">
          <a:solidFill>
            <a:schemeClr val="tx1"/>
          </a:solidFill>
          <a:latin typeface="+mn-lt"/>
          <a:ea typeface="+mn-ea"/>
          <a:cs typeface="+mn-cs"/>
        </a:defRPr>
      </a:lvl4pPr>
      <a:lvl5pPr marL="17068559" algn="l" defTabSz="8534277" rtl="0" eaLnBrk="1" latinLnBrk="0" hangingPunct="1">
        <a:defRPr sz="16722" kern="1200">
          <a:solidFill>
            <a:schemeClr val="tx1"/>
          </a:solidFill>
          <a:latin typeface="+mn-lt"/>
          <a:ea typeface="+mn-ea"/>
          <a:cs typeface="+mn-cs"/>
        </a:defRPr>
      </a:lvl5pPr>
      <a:lvl6pPr marL="21335696" algn="l" defTabSz="8534277" rtl="0" eaLnBrk="1" latinLnBrk="0" hangingPunct="1">
        <a:defRPr sz="16722" kern="1200">
          <a:solidFill>
            <a:schemeClr val="tx1"/>
          </a:solidFill>
          <a:latin typeface="+mn-lt"/>
          <a:ea typeface="+mn-ea"/>
          <a:cs typeface="+mn-cs"/>
        </a:defRPr>
      </a:lvl6pPr>
      <a:lvl7pPr marL="25602839" algn="l" defTabSz="8534277" rtl="0" eaLnBrk="1" latinLnBrk="0" hangingPunct="1">
        <a:defRPr sz="16722" kern="1200">
          <a:solidFill>
            <a:schemeClr val="tx1"/>
          </a:solidFill>
          <a:latin typeface="+mn-lt"/>
          <a:ea typeface="+mn-ea"/>
          <a:cs typeface="+mn-cs"/>
        </a:defRPr>
      </a:lvl7pPr>
      <a:lvl8pPr marL="29869974" algn="l" defTabSz="8534277" rtl="0" eaLnBrk="1" latinLnBrk="0" hangingPunct="1">
        <a:defRPr sz="16722" kern="1200">
          <a:solidFill>
            <a:schemeClr val="tx1"/>
          </a:solidFill>
          <a:latin typeface="+mn-lt"/>
          <a:ea typeface="+mn-ea"/>
          <a:cs typeface="+mn-cs"/>
        </a:defRPr>
      </a:lvl8pPr>
      <a:lvl9pPr marL="34137116" algn="l" defTabSz="8534277" rtl="0" eaLnBrk="1" latinLnBrk="0" hangingPunct="1">
        <a:defRPr sz="16722"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accent1">
                <a:lumMod val="20000"/>
                <a:lumOff val="80000"/>
              </a:schemeClr>
            </a:gs>
            <a:gs pos="99000">
              <a:schemeClr val="accent1">
                <a:lumMod val="20000"/>
                <a:lumOff val="80000"/>
              </a:schemeClr>
            </a:gs>
          </a:gsLst>
          <a:lin ang="5400000" scaled="1"/>
          <a:tileRect/>
        </a:gradFill>
        <a:effectLst/>
      </p:bgPr>
    </p:bg>
    <p:spTree>
      <p:nvGrpSpPr>
        <p:cNvPr id="1" name=""/>
        <p:cNvGrpSpPr/>
        <p:nvPr/>
      </p:nvGrpSpPr>
      <p:grpSpPr>
        <a:xfrm>
          <a:off x="0" y="0"/>
          <a:ext cx="0" cy="0"/>
          <a:chOff x="0" y="0"/>
          <a:chExt cx="0" cy="0"/>
        </a:xfrm>
      </p:grpSpPr>
      <p:sp>
        <p:nvSpPr>
          <p:cNvPr id="10" name="Rectangle 36">
            <a:extLst>
              <a:ext uri="{FF2B5EF4-FFF2-40B4-BE49-F238E27FC236}">
                <a16:creationId xmlns:a16="http://schemas.microsoft.com/office/drawing/2014/main" id="{B82F2237-BAB6-704C-82F3-FA64CC22DF29}"/>
              </a:ext>
            </a:extLst>
          </p:cNvPr>
          <p:cNvSpPr>
            <a:spLocks noChangeArrowheads="1"/>
          </p:cNvSpPr>
          <p:nvPr userDrawn="1"/>
        </p:nvSpPr>
        <p:spPr bwMode="auto">
          <a:xfrm>
            <a:off x="0" y="16448"/>
            <a:ext cx="48006000" cy="4867641"/>
          </a:xfrm>
          <a:prstGeom prst="rect">
            <a:avLst/>
          </a:prstGeom>
          <a:solidFill>
            <a:schemeClr val="accent1"/>
          </a:solidFill>
          <a:ln w="9525">
            <a:noFill/>
            <a:miter lim="800000"/>
            <a:headEnd/>
            <a:tailEnd/>
          </a:ln>
          <a:effectLst/>
        </p:spPr>
        <p:txBody>
          <a:bodyPr wrap="none" lIns="177793" tIns="88897" rIns="177793" bIns="88897" anchor="ctr"/>
          <a:lstStyle/>
          <a:p>
            <a:pPr>
              <a:defRPr/>
            </a:pPr>
            <a:endParaRPr lang="en-US" sz="9555" dirty="0"/>
          </a:p>
        </p:txBody>
      </p:sp>
      <p:sp>
        <p:nvSpPr>
          <p:cNvPr id="12" name="Text Box 14">
            <a:extLst>
              <a:ext uri="{FF2B5EF4-FFF2-40B4-BE49-F238E27FC236}">
                <a16:creationId xmlns:a16="http://schemas.microsoft.com/office/drawing/2014/main" id="{4FAAEDB7-9BBE-8D43-950B-E1D906765494}"/>
              </a:ext>
            </a:extLst>
          </p:cNvPr>
          <p:cNvSpPr txBox="1">
            <a:spLocks noChangeArrowheads="1"/>
          </p:cNvSpPr>
          <p:nvPr userDrawn="1"/>
        </p:nvSpPr>
        <p:spPr bwMode="auto">
          <a:xfrm>
            <a:off x="700087" y="37583922"/>
            <a:ext cx="5668005" cy="572856"/>
          </a:xfrm>
          <a:prstGeom prst="rect">
            <a:avLst/>
          </a:prstGeom>
          <a:noFill/>
          <a:ln w="9525">
            <a:noFill/>
            <a:miter lim="800000"/>
            <a:headEnd/>
            <a:tailEnd/>
          </a:ln>
          <a:effectLst/>
        </p:spPr>
        <p:txBody>
          <a:bodyPr wrap="square" lIns="177457" tIns="88713" rIns="177457" bIns="88713">
            <a:spAutoFit/>
          </a:bodyPr>
          <a:lstStyle/>
          <a:p>
            <a:pPr eaLnBrk="0" hangingPunct="0">
              <a:lnSpc>
                <a:spcPct val="65000"/>
              </a:lnSpc>
              <a:spcBef>
                <a:spcPct val="50000"/>
              </a:spcBef>
              <a:defRPr/>
            </a:pPr>
            <a:r>
              <a:rPr lang="en-US" sz="766" b="1" dirty="0">
                <a:solidFill>
                  <a:schemeClr val="bg1">
                    <a:lumMod val="75000"/>
                  </a:schemeClr>
                </a:solidFill>
                <a:latin typeface="Arial" charset="0"/>
              </a:rPr>
              <a:t>RESEARCH POSTER PRESENTATION TEMPLATE © 2019</a:t>
            </a:r>
          </a:p>
          <a:p>
            <a:pPr eaLnBrk="0" hangingPunct="0">
              <a:lnSpc>
                <a:spcPct val="65000"/>
              </a:lnSpc>
              <a:spcBef>
                <a:spcPct val="50000"/>
              </a:spcBef>
              <a:defRPr/>
            </a:pPr>
            <a:r>
              <a:rPr lang="en-US" sz="1750" b="1" dirty="0">
                <a:solidFill>
                  <a:schemeClr val="bg1">
                    <a:lumMod val="75000"/>
                  </a:schemeClr>
                </a:solidFill>
                <a:latin typeface="Arial" charset="0"/>
              </a:rPr>
              <a:t>www.PosterPresentations.com</a:t>
            </a:r>
          </a:p>
        </p:txBody>
      </p:sp>
      <p:cxnSp>
        <p:nvCxnSpPr>
          <p:cNvPr id="34" name="Straight Connector 33">
            <a:extLst>
              <a:ext uri="{FF2B5EF4-FFF2-40B4-BE49-F238E27FC236}">
                <a16:creationId xmlns:a16="http://schemas.microsoft.com/office/drawing/2014/main" id="{457BE808-A53B-994E-80E2-9E761219D543}"/>
              </a:ext>
            </a:extLst>
          </p:cNvPr>
          <p:cNvCxnSpPr>
            <a:cxnSpLocks/>
          </p:cNvCxnSpPr>
          <p:nvPr userDrawn="1"/>
        </p:nvCxnSpPr>
        <p:spPr>
          <a:xfrm>
            <a:off x="0" y="4864822"/>
            <a:ext cx="48006000" cy="0"/>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13" name="Rounded Rectangle 12">
            <a:extLst>
              <a:ext uri="{FF2B5EF4-FFF2-40B4-BE49-F238E27FC236}">
                <a16:creationId xmlns:a16="http://schemas.microsoft.com/office/drawing/2014/main" id="{42071E14-BFBA-5041-9B7B-1EAD5CCACC7D}"/>
              </a:ext>
            </a:extLst>
          </p:cNvPr>
          <p:cNvSpPr/>
          <p:nvPr userDrawn="1"/>
        </p:nvSpPr>
        <p:spPr>
          <a:xfrm>
            <a:off x="500060" y="5417490"/>
            <a:ext cx="11001375" cy="32004757"/>
          </a:xfrm>
          <a:prstGeom prst="roundRect">
            <a:avLst>
              <a:gd name="adj" fmla="val 1610"/>
            </a:avLst>
          </a:prstGeom>
          <a:gradFill>
            <a:gsLst>
              <a:gs pos="0">
                <a:schemeClr val="accent1">
                  <a:lumMod val="5000"/>
                  <a:lumOff val="95000"/>
                </a:schemeClr>
              </a:gs>
              <a:gs pos="100000">
                <a:schemeClr val="accent1">
                  <a:lumMod val="10000"/>
                  <a:lumOff val="90000"/>
                </a:schemeClr>
              </a:gs>
            </a:gsLst>
            <a:lin ang="5400000" scaled="1"/>
          </a:gradFill>
          <a:ln w="3175">
            <a:solidFill>
              <a:schemeClr val="accent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555"/>
          </a:p>
        </p:txBody>
      </p:sp>
      <p:sp>
        <p:nvSpPr>
          <p:cNvPr id="18" name="Rounded Rectangle 17">
            <a:extLst>
              <a:ext uri="{FF2B5EF4-FFF2-40B4-BE49-F238E27FC236}">
                <a16:creationId xmlns:a16="http://schemas.microsoft.com/office/drawing/2014/main" id="{4128F8C5-8AC2-BE40-A83F-D9C512F88994}"/>
              </a:ext>
            </a:extLst>
          </p:cNvPr>
          <p:cNvSpPr/>
          <p:nvPr userDrawn="1"/>
        </p:nvSpPr>
        <p:spPr>
          <a:xfrm>
            <a:off x="36504563" y="5417490"/>
            <a:ext cx="11001375" cy="32004757"/>
          </a:xfrm>
          <a:prstGeom prst="roundRect">
            <a:avLst>
              <a:gd name="adj" fmla="val 1610"/>
            </a:avLst>
          </a:prstGeom>
          <a:gradFill>
            <a:gsLst>
              <a:gs pos="0">
                <a:schemeClr val="accent1">
                  <a:lumMod val="5000"/>
                  <a:lumOff val="95000"/>
                </a:schemeClr>
              </a:gs>
              <a:gs pos="100000">
                <a:schemeClr val="accent1">
                  <a:lumMod val="10000"/>
                  <a:lumOff val="90000"/>
                </a:schemeClr>
              </a:gs>
            </a:gsLst>
            <a:lin ang="5400000" scaled="1"/>
          </a:gradFill>
          <a:ln w="3175">
            <a:solidFill>
              <a:schemeClr val="accent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555"/>
          </a:p>
        </p:txBody>
      </p:sp>
      <p:sp>
        <p:nvSpPr>
          <p:cNvPr id="19" name="Rounded Rectangle 18">
            <a:extLst>
              <a:ext uri="{FF2B5EF4-FFF2-40B4-BE49-F238E27FC236}">
                <a16:creationId xmlns:a16="http://schemas.microsoft.com/office/drawing/2014/main" id="{B721DE94-4EEC-9240-AF22-5C3C7AAC4669}"/>
              </a:ext>
            </a:extLst>
          </p:cNvPr>
          <p:cNvSpPr/>
          <p:nvPr userDrawn="1"/>
        </p:nvSpPr>
        <p:spPr>
          <a:xfrm>
            <a:off x="12499246" y="5417490"/>
            <a:ext cx="11004848" cy="32004757"/>
          </a:xfrm>
          <a:prstGeom prst="roundRect">
            <a:avLst>
              <a:gd name="adj" fmla="val 1610"/>
            </a:avLst>
          </a:prstGeom>
          <a:gradFill>
            <a:gsLst>
              <a:gs pos="0">
                <a:schemeClr val="accent1">
                  <a:lumMod val="5000"/>
                  <a:lumOff val="95000"/>
                </a:schemeClr>
              </a:gs>
              <a:gs pos="100000">
                <a:schemeClr val="accent1">
                  <a:lumMod val="10000"/>
                  <a:lumOff val="90000"/>
                </a:schemeClr>
              </a:gs>
            </a:gsLst>
            <a:lin ang="5400000" scaled="1"/>
          </a:gradFill>
          <a:ln w="3175">
            <a:solidFill>
              <a:schemeClr val="accent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555"/>
          </a:p>
        </p:txBody>
      </p:sp>
      <p:sp>
        <p:nvSpPr>
          <p:cNvPr id="20" name="Rounded Rectangle 19">
            <a:extLst>
              <a:ext uri="{FF2B5EF4-FFF2-40B4-BE49-F238E27FC236}">
                <a16:creationId xmlns:a16="http://schemas.microsoft.com/office/drawing/2014/main" id="{681182F3-81E6-0A46-A2C3-461A26B01FE5}"/>
              </a:ext>
            </a:extLst>
          </p:cNvPr>
          <p:cNvSpPr/>
          <p:nvPr userDrawn="1"/>
        </p:nvSpPr>
        <p:spPr>
          <a:xfrm>
            <a:off x="24501905" y="5417490"/>
            <a:ext cx="11004848" cy="32004757"/>
          </a:xfrm>
          <a:prstGeom prst="roundRect">
            <a:avLst>
              <a:gd name="adj" fmla="val 1610"/>
            </a:avLst>
          </a:prstGeom>
          <a:gradFill>
            <a:gsLst>
              <a:gs pos="0">
                <a:schemeClr val="accent1">
                  <a:lumMod val="5000"/>
                  <a:lumOff val="95000"/>
                </a:schemeClr>
              </a:gs>
              <a:gs pos="100000">
                <a:schemeClr val="accent1">
                  <a:lumMod val="10000"/>
                  <a:lumOff val="90000"/>
                </a:schemeClr>
              </a:gs>
            </a:gsLst>
            <a:lin ang="5400000" scaled="1"/>
          </a:gradFill>
          <a:ln w="3175">
            <a:solidFill>
              <a:schemeClr val="accent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555"/>
          </a:p>
        </p:txBody>
      </p:sp>
    </p:spTree>
    <p:extLst>
      <p:ext uri="{BB962C8B-B14F-4D97-AF65-F5344CB8AC3E}">
        <p14:creationId xmlns:p14="http://schemas.microsoft.com/office/powerpoint/2010/main" val="2324832553"/>
      </p:ext>
    </p:extLst>
  </p:cSld>
  <p:clrMap bg1="lt1" tx1="dk1" bg2="lt2" tx2="dk2" accent1="accent1" accent2="accent2" accent3="accent3" accent4="accent4" accent5="accent5" accent6="accent6" hlink="hlink" folHlink="folHlink"/>
  <p:sldLayoutIdLst>
    <p:sldLayoutId id="2147483656" r:id="rId1"/>
  </p:sldLayoutIdLst>
  <p:txStyles>
    <p:titleStyle>
      <a:lvl1pPr algn="ctr" defTabSz="8534277" rtl="0" eaLnBrk="1" latinLnBrk="0" hangingPunct="1">
        <a:spcBef>
          <a:spcPct val="0"/>
        </a:spcBef>
        <a:buNone/>
        <a:defRPr sz="17113" kern="1200">
          <a:solidFill>
            <a:schemeClr val="bg1"/>
          </a:solidFill>
          <a:latin typeface="Trebuchet MS" pitchFamily="34" charset="0"/>
          <a:ea typeface="+mj-ea"/>
          <a:cs typeface="+mj-cs"/>
        </a:defRPr>
      </a:lvl1pPr>
    </p:titleStyle>
    <p:bodyStyle>
      <a:lvl1pPr marL="1481719" indent="-1481719" algn="l" defTabSz="8534277" rtl="0" eaLnBrk="1" latinLnBrk="0" hangingPunct="1">
        <a:spcBef>
          <a:spcPct val="20000"/>
        </a:spcBef>
        <a:buFont typeface="Arial" pitchFamily="34" charset="0"/>
        <a:buChar char="•"/>
        <a:tabLst/>
        <a:defRPr sz="9333" kern="1200">
          <a:solidFill>
            <a:schemeClr val="tx1"/>
          </a:solidFill>
          <a:latin typeface="+mn-lt"/>
          <a:ea typeface="+mn-ea"/>
          <a:cs typeface="+mn-cs"/>
        </a:defRPr>
      </a:lvl1pPr>
      <a:lvl2pPr marL="1481719" indent="-1481719" algn="l" defTabSz="8534277" rtl="0" eaLnBrk="1" latinLnBrk="0" hangingPunct="1">
        <a:spcBef>
          <a:spcPct val="20000"/>
        </a:spcBef>
        <a:buFont typeface="Arial" pitchFamily="34" charset="0"/>
        <a:buChar char="–"/>
        <a:tabLst/>
        <a:defRPr sz="7777" kern="1200">
          <a:solidFill>
            <a:schemeClr val="tx1"/>
          </a:solidFill>
          <a:latin typeface="+mn-lt"/>
          <a:ea typeface="+mn-ea"/>
          <a:cs typeface="+mn-cs"/>
        </a:defRPr>
      </a:lvl2pPr>
      <a:lvl3pPr marL="1481719" indent="-1481719" algn="l" defTabSz="8534277" rtl="0" eaLnBrk="1" latinLnBrk="0" hangingPunct="1">
        <a:spcBef>
          <a:spcPct val="20000"/>
        </a:spcBef>
        <a:buFont typeface="Arial" pitchFamily="34" charset="0"/>
        <a:buChar char="•"/>
        <a:tabLst/>
        <a:defRPr sz="6224" kern="1200">
          <a:solidFill>
            <a:schemeClr val="tx1"/>
          </a:solidFill>
          <a:latin typeface="+mn-lt"/>
          <a:ea typeface="+mn-ea"/>
          <a:cs typeface="+mn-cs"/>
        </a:defRPr>
      </a:lvl3pPr>
      <a:lvl4pPr marL="1481719" indent="-1481719" algn="l" defTabSz="8534277" rtl="0" eaLnBrk="1" latinLnBrk="0" hangingPunct="1">
        <a:spcBef>
          <a:spcPct val="20000"/>
        </a:spcBef>
        <a:buFont typeface="Arial" pitchFamily="34" charset="0"/>
        <a:buChar char="–"/>
        <a:tabLst/>
        <a:defRPr sz="4667" kern="1200">
          <a:solidFill>
            <a:schemeClr val="tx1"/>
          </a:solidFill>
          <a:latin typeface="+mn-lt"/>
          <a:ea typeface="+mn-ea"/>
          <a:cs typeface="+mn-cs"/>
        </a:defRPr>
      </a:lvl4pPr>
      <a:lvl5pPr marL="1481719" indent="-1481719" algn="l" defTabSz="8534277" rtl="0" eaLnBrk="1" latinLnBrk="0" hangingPunct="1">
        <a:spcBef>
          <a:spcPct val="20000"/>
        </a:spcBef>
        <a:buFont typeface="Arial" pitchFamily="34" charset="0"/>
        <a:buChar char="»"/>
        <a:tabLst/>
        <a:defRPr sz="4667" kern="1200">
          <a:solidFill>
            <a:schemeClr val="tx1"/>
          </a:solidFill>
          <a:latin typeface="+mn-lt"/>
          <a:ea typeface="+mn-ea"/>
          <a:cs typeface="+mn-cs"/>
        </a:defRPr>
      </a:lvl5pPr>
      <a:lvl6pPr marL="23469267" indent="-2133572" algn="l" defTabSz="8534277" rtl="0" eaLnBrk="1" latinLnBrk="0" hangingPunct="1">
        <a:spcBef>
          <a:spcPct val="20000"/>
        </a:spcBef>
        <a:buFont typeface="Arial" pitchFamily="34" charset="0"/>
        <a:buChar char="•"/>
        <a:defRPr sz="18668" kern="1200">
          <a:solidFill>
            <a:schemeClr val="tx1"/>
          </a:solidFill>
          <a:latin typeface="+mn-lt"/>
          <a:ea typeface="+mn-ea"/>
          <a:cs typeface="+mn-cs"/>
        </a:defRPr>
      </a:lvl6pPr>
      <a:lvl7pPr marL="27736402" indent="-2133572" algn="l" defTabSz="8534277" rtl="0" eaLnBrk="1" latinLnBrk="0" hangingPunct="1">
        <a:spcBef>
          <a:spcPct val="20000"/>
        </a:spcBef>
        <a:buFont typeface="Arial" pitchFamily="34" charset="0"/>
        <a:buChar char="•"/>
        <a:defRPr sz="18668" kern="1200">
          <a:solidFill>
            <a:schemeClr val="tx1"/>
          </a:solidFill>
          <a:latin typeface="+mn-lt"/>
          <a:ea typeface="+mn-ea"/>
          <a:cs typeface="+mn-cs"/>
        </a:defRPr>
      </a:lvl7pPr>
      <a:lvl8pPr marL="32003545" indent="-2133572" algn="l" defTabSz="8534277" rtl="0" eaLnBrk="1" latinLnBrk="0" hangingPunct="1">
        <a:spcBef>
          <a:spcPct val="20000"/>
        </a:spcBef>
        <a:buFont typeface="Arial" pitchFamily="34" charset="0"/>
        <a:buChar char="•"/>
        <a:defRPr sz="18668" kern="1200">
          <a:solidFill>
            <a:schemeClr val="tx1"/>
          </a:solidFill>
          <a:latin typeface="+mn-lt"/>
          <a:ea typeface="+mn-ea"/>
          <a:cs typeface="+mn-cs"/>
        </a:defRPr>
      </a:lvl8pPr>
      <a:lvl9pPr marL="36270683" indent="-2133572" algn="l" defTabSz="8534277" rtl="0" eaLnBrk="1" latinLnBrk="0" hangingPunct="1">
        <a:spcBef>
          <a:spcPct val="20000"/>
        </a:spcBef>
        <a:buFont typeface="Arial" pitchFamily="34" charset="0"/>
        <a:buChar char="•"/>
        <a:defRPr sz="18668" kern="1200">
          <a:solidFill>
            <a:schemeClr val="tx1"/>
          </a:solidFill>
          <a:latin typeface="+mn-lt"/>
          <a:ea typeface="+mn-ea"/>
          <a:cs typeface="+mn-cs"/>
        </a:defRPr>
      </a:lvl9pPr>
    </p:bodyStyle>
    <p:otherStyle>
      <a:defPPr>
        <a:defRPr lang="en-US"/>
      </a:defPPr>
      <a:lvl1pPr marL="0" algn="l" defTabSz="8534277" rtl="0" eaLnBrk="1" latinLnBrk="0" hangingPunct="1">
        <a:defRPr sz="16722" kern="1200">
          <a:solidFill>
            <a:schemeClr val="tx1"/>
          </a:solidFill>
          <a:latin typeface="+mn-lt"/>
          <a:ea typeface="+mn-ea"/>
          <a:cs typeface="+mn-cs"/>
        </a:defRPr>
      </a:lvl1pPr>
      <a:lvl2pPr marL="4267143" algn="l" defTabSz="8534277" rtl="0" eaLnBrk="1" latinLnBrk="0" hangingPunct="1">
        <a:defRPr sz="16722" kern="1200">
          <a:solidFill>
            <a:schemeClr val="tx1"/>
          </a:solidFill>
          <a:latin typeface="+mn-lt"/>
          <a:ea typeface="+mn-ea"/>
          <a:cs typeface="+mn-cs"/>
        </a:defRPr>
      </a:lvl2pPr>
      <a:lvl3pPr marL="8534277" algn="l" defTabSz="8534277" rtl="0" eaLnBrk="1" latinLnBrk="0" hangingPunct="1">
        <a:defRPr sz="16722" kern="1200">
          <a:solidFill>
            <a:schemeClr val="tx1"/>
          </a:solidFill>
          <a:latin typeface="+mn-lt"/>
          <a:ea typeface="+mn-ea"/>
          <a:cs typeface="+mn-cs"/>
        </a:defRPr>
      </a:lvl3pPr>
      <a:lvl4pPr marL="12801418" algn="l" defTabSz="8534277" rtl="0" eaLnBrk="1" latinLnBrk="0" hangingPunct="1">
        <a:defRPr sz="16722" kern="1200">
          <a:solidFill>
            <a:schemeClr val="tx1"/>
          </a:solidFill>
          <a:latin typeface="+mn-lt"/>
          <a:ea typeface="+mn-ea"/>
          <a:cs typeface="+mn-cs"/>
        </a:defRPr>
      </a:lvl4pPr>
      <a:lvl5pPr marL="17068559" algn="l" defTabSz="8534277" rtl="0" eaLnBrk="1" latinLnBrk="0" hangingPunct="1">
        <a:defRPr sz="16722" kern="1200">
          <a:solidFill>
            <a:schemeClr val="tx1"/>
          </a:solidFill>
          <a:latin typeface="+mn-lt"/>
          <a:ea typeface="+mn-ea"/>
          <a:cs typeface="+mn-cs"/>
        </a:defRPr>
      </a:lvl5pPr>
      <a:lvl6pPr marL="21335696" algn="l" defTabSz="8534277" rtl="0" eaLnBrk="1" latinLnBrk="0" hangingPunct="1">
        <a:defRPr sz="16722" kern="1200">
          <a:solidFill>
            <a:schemeClr val="tx1"/>
          </a:solidFill>
          <a:latin typeface="+mn-lt"/>
          <a:ea typeface="+mn-ea"/>
          <a:cs typeface="+mn-cs"/>
        </a:defRPr>
      </a:lvl6pPr>
      <a:lvl7pPr marL="25602839" algn="l" defTabSz="8534277" rtl="0" eaLnBrk="1" latinLnBrk="0" hangingPunct="1">
        <a:defRPr sz="16722" kern="1200">
          <a:solidFill>
            <a:schemeClr val="tx1"/>
          </a:solidFill>
          <a:latin typeface="+mn-lt"/>
          <a:ea typeface="+mn-ea"/>
          <a:cs typeface="+mn-cs"/>
        </a:defRPr>
      </a:lvl7pPr>
      <a:lvl8pPr marL="29869974" algn="l" defTabSz="8534277" rtl="0" eaLnBrk="1" latinLnBrk="0" hangingPunct="1">
        <a:defRPr sz="16722" kern="1200">
          <a:solidFill>
            <a:schemeClr val="tx1"/>
          </a:solidFill>
          <a:latin typeface="+mn-lt"/>
          <a:ea typeface="+mn-ea"/>
          <a:cs typeface="+mn-cs"/>
        </a:defRPr>
      </a:lvl8pPr>
      <a:lvl9pPr marL="34137116" algn="l" defTabSz="8534277" rtl="0" eaLnBrk="1" latinLnBrk="0" hangingPunct="1">
        <a:defRPr sz="16722"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300413" y="2044708"/>
            <a:ext cx="41405175" cy="742315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3300413" y="10223500"/>
            <a:ext cx="41405175" cy="2436749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300413" y="35595568"/>
            <a:ext cx="10801350" cy="2044700"/>
          </a:xfrm>
          <a:prstGeom prst="rect">
            <a:avLst/>
          </a:prstGeom>
        </p:spPr>
        <p:txBody>
          <a:bodyPr vert="horz" lIns="91440" tIns="45720" rIns="91440" bIns="45720" rtlCol="0" anchor="ctr"/>
          <a:lstStyle>
            <a:lvl1pPr algn="l">
              <a:defRPr sz="6300">
                <a:solidFill>
                  <a:schemeClr val="tx1">
                    <a:tint val="75000"/>
                  </a:schemeClr>
                </a:solidFill>
              </a:defRPr>
            </a:lvl1pPr>
          </a:lstStyle>
          <a:p>
            <a:fld id="{C764DE79-268F-4C1A-8933-263129D2AF90}" type="datetimeFigureOut">
              <a:rPr lang="en-US" dirty="0"/>
              <a:t>7/16/2022</a:t>
            </a:fld>
            <a:endParaRPr lang="en-US" dirty="0"/>
          </a:p>
        </p:txBody>
      </p:sp>
      <p:sp>
        <p:nvSpPr>
          <p:cNvPr id="5" name="Footer Placeholder 4"/>
          <p:cNvSpPr>
            <a:spLocks noGrp="1"/>
          </p:cNvSpPr>
          <p:nvPr>
            <p:ph type="ftr" sz="quarter" idx="3"/>
          </p:nvPr>
        </p:nvSpPr>
        <p:spPr>
          <a:xfrm>
            <a:off x="15901988" y="35595568"/>
            <a:ext cx="16202025" cy="2044700"/>
          </a:xfrm>
          <a:prstGeom prst="rect">
            <a:avLst/>
          </a:prstGeom>
        </p:spPr>
        <p:txBody>
          <a:bodyPr vert="horz" lIns="91440" tIns="45720" rIns="91440" bIns="45720" rtlCol="0" anchor="ctr"/>
          <a:lstStyle>
            <a:lvl1pPr algn="ctr">
              <a:defRPr sz="63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33904238" y="35595568"/>
            <a:ext cx="10801350" cy="2044700"/>
          </a:xfrm>
          <a:prstGeom prst="rect">
            <a:avLst/>
          </a:prstGeom>
        </p:spPr>
        <p:txBody>
          <a:bodyPr vert="horz" lIns="91440" tIns="45720" rIns="91440" bIns="45720" rtlCol="0" anchor="ctr"/>
          <a:lstStyle>
            <a:lvl1pPr algn="r">
              <a:defRPr sz="6300">
                <a:solidFill>
                  <a:schemeClr val="tx1">
                    <a:tint val="75000"/>
                  </a:schemeClr>
                </a:solidFill>
              </a:defRPr>
            </a:lvl1pPr>
          </a:lstStyle>
          <a:p>
            <a:fld id="{48F63A3B-78C7-47BE-AE5E-E10140E04643}" type="slidenum">
              <a:rPr lang="en-US" dirty="0"/>
              <a:t>‹#›</a:t>
            </a:fld>
            <a:endParaRPr lang="en-US" dirty="0"/>
          </a:p>
        </p:txBody>
      </p:sp>
      <p:sp>
        <p:nvSpPr>
          <p:cNvPr id="7" name="Rectangle 36">
            <a:extLst>
              <a:ext uri="{FF2B5EF4-FFF2-40B4-BE49-F238E27FC236}">
                <a16:creationId xmlns:a16="http://schemas.microsoft.com/office/drawing/2014/main" id="{F93BC16A-09FA-42A1-93F6-016BBBE921BB}"/>
              </a:ext>
            </a:extLst>
          </p:cNvPr>
          <p:cNvSpPr>
            <a:spLocks noChangeArrowheads="1"/>
          </p:cNvSpPr>
          <p:nvPr userDrawn="1"/>
        </p:nvSpPr>
        <p:spPr bwMode="auto">
          <a:xfrm>
            <a:off x="0" y="16448"/>
            <a:ext cx="48006000" cy="4867641"/>
          </a:xfrm>
          <a:prstGeom prst="rect">
            <a:avLst/>
          </a:prstGeom>
          <a:solidFill>
            <a:schemeClr val="accent1"/>
          </a:solidFill>
          <a:ln w="9525">
            <a:noFill/>
            <a:miter lim="800000"/>
            <a:headEnd/>
            <a:tailEnd/>
          </a:ln>
          <a:effectLst/>
        </p:spPr>
        <p:txBody>
          <a:bodyPr wrap="none" lIns="177793" tIns="88897" rIns="177793" bIns="88897" anchor="ctr"/>
          <a:lstStyle/>
          <a:p>
            <a:pPr>
              <a:defRPr/>
            </a:pPr>
            <a:endParaRPr lang="en-US" sz="9555" dirty="0"/>
          </a:p>
        </p:txBody>
      </p:sp>
      <p:sp>
        <p:nvSpPr>
          <p:cNvPr id="8" name="Text Box 14">
            <a:extLst>
              <a:ext uri="{FF2B5EF4-FFF2-40B4-BE49-F238E27FC236}">
                <a16:creationId xmlns:a16="http://schemas.microsoft.com/office/drawing/2014/main" id="{7DFD011D-6085-4BEB-9268-2562F56401CA}"/>
              </a:ext>
            </a:extLst>
          </p:cNvPr>
          <p:cNvSpPr txBox="1">
            <a:spLocks noChangeArrowheads="1"/>
          </p:cNvSpPr>
          <p:nvPr userDrawn="1"/>
        </p:nvSpPr>
        <p:spPr bwMode="auto">
          <a:xfrm>
            <a:off x="700087" y="37583922"/>
            <a:ext cx="5668005" cy="572856"/>
          </a:xfrm>
          <a:prstGeom prst="rect">
            <a:avLst/>
          </a:prstGeom>
          <a:noFill/>
          <a:ln w="9525">
            <a:noFill/>
            <a:miter lim="800000"/>
            <a:headEnd/>
            <a:tailEnd/>
          </a:ln>
          <a:effectLst/>
        </p:spPr>
        <p:txBody>
          <a:bodyPr wrap="square" lIns="177457" tIns="88713" rIns="177457" bIns="88713">
            <a:spAutoFit/>
          </a:bodyPr>
          <a:lstStyle/>
          <a:p>
            <a:pPr eaLnBrk="0" hangingPunct="0">
              <a:lnSpc>
                <a:spcPct val="65000"/>
              </a:lnSpc>
              <a:spcBef>
                <a:spcPct val="50000"/>
              </a:spcBef>
              <a:defRPr/>
            </a:pPr>
            <a:r>
              <a:rPr lang="en-US" sz="766" b="1" dirty="0">
                <a:solidFill>
                  <a:schemeClr val="bg1">
                    <a:lumMod val="75000"/>
                  </a:schemeClr>
                </a:solidFill>
                <a:latin typeface="Arial" charset="0"/>
              </a:rPr>
              <a:t>RESEARCH POSTER PRESENTATION TEMPLATE © 2019</a:t>
            </a:r>
          </a:p>
          <a:p>
            <a:pPr eaLnBrk="0" hangingPunct="0">
              <a:lnSpc>
                <a:spcPct val="65000"/>
              </a:lnSpc>
              <a:spcBef>
                <a:spcPct val="50000"/>
              </a:spcBef>
              <a:defRPr/>
            </a:pPr>
            <a:r>
              <a:rPr lang="en-US" sz="1750" b="1" dirty="0">
                <a:solidFill>
                  <a:schemeClr val="bg1">
                    <a:lumMod val="75000"/>
                  </a:schemeClr>
                </a:solidFill>
                <a:latin typeface="Arial" charset="0"/>
              </a:rPr>
              <a:t>www.PosterPresentations.com</a:t>
            </a:r>
          </a:p>
        </p:txBody>
      </p:sp>
      <p:cxnSp>
        <p:nvCxnSpPr>
          <p:cNvPr id="9" name="Straight Connector 8">
            <a:extLst>
              <a:ext uri="{FF2B5EF4-FFF2-40B4-BE49-F238E27FC236}">
                <a16:creationId xmlns:a16="http://schemas.microsoft.com/office/drawing/2014/main" id="{7BD9AE80-A43F-4D7E-A2CA-CCE4B0AF1201}"/>
              </a:ext>
            </a:extLst>
          </p:cNvPr>
          <p:cNvCxnSpPr>
            <a:cxnSpLocks/>
          </p:cNvCxnSpPr>
          <p:nvPr userDrawn="1"/>
        </p:nvCxnSpPr>
        <p:spPr>
          <a:xfrm>
            <a:off x="0" y="4864822"/>
            <a:ext cx="48006000" cy="0"/>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10" name="Rounded Rectangle 12">
            <a:extLst>
              <a:ext uri="{FF2B5EF4-FFF2-40B4-BE49-F238E27FC236}">
                <a16:creationId xmlns:a16="http://schemas.microsoft.com/office/drawing/2014/main" id="{5BF99FC2-090A-46B7-A4B5-8AA581DE9D58}"/>
              </a:ext>
            </a:extLst>
          </p:cNvPr>
          <p:cNvSpPr/>
          <p:nvPr userDrawn="1"/>
        </p:nvSpPr>
        <p:spPr>
          <a:xfrm>
            <a:off x="500060" y="5417490"/>
            <a:ext cx="11001375" cy="32004757"/>
          </a:xfrm>
          <a:prstGeom prst="roundRect">
            <a:avLst>
              <a:gd name="adj" fmla="val 1610"/>
            </a:avLst>
          </a:prstGeom>
          <a:gradFill>
            <a:gsLst>
              <a:gs pos="0">
                <a:schemeClr val="accent1">
                  <a:lumMod val="5000"/>
                  <a:lumOff val="95000"/>
                </a:schemeClr>
              </a:gs>
              <a:gs pos="100000">
                <a:schemeClr val="accent1">
                  <a:lumMod val="10000"/>
                  <a:lumOff val="90000"/>
                </a:schemeClr>
              </a:gs>
            </a:gsLst>
            <a:lin ang="5400000" scaled="1"/>
          </a:gradFill>
          <a:ln w="3175">
            <a:solidFill>
              <a:schemeClr val="accent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555"/>
          </a:p>
        </p:txBody>
      </p:sp>
      <p:sp>
        <p:nvSpPr>
          <p:cNvPr id="11" name="Rounded Rectangle 17">
            <a:extLst>
              <a:ext uri="{FF2B5EF4-FFF2-40B4-BE49-F238E27FC236}">
                <a16:creationId xmlns:a16="http://schemas.microsoft.com/office/drawing/2014/main" id="{C092BBB3-730D-44D9-87F7-63ED7D18E0EA}"/>
              </a:ext>
            </a:extLst>
          </p:cNvPr>
          <p:cNvSpPr/>
          <p:nvPr userDrawn="1"/>
        </p:nvSpPr>
        <p:spPr>
          <a:xfrm>
            <a:off x="36504563" y="5417490"/>
            <a:ext cx="11001375" cy="32004757"/>
          </a:xfrm>
          <a:prstGeom prst="roundRect">
            <a:avLst>
              <a:gd name="adj" fmla="val 1610"/>
            </a:avLst>
          </a:prstGeom>
          <a:gradFill>
            <a:gsLst>
              <a:gs pos="0">
                <a:schemeClr val="accent1">
                  <a:lumMod val="5000"/>
                  <a:lumOff val="95000"/>
                </a:schemeClr>
              </a:gs>
              <a:gs pos="100000">
                <a:schemeClr val="accent1">
                  <a:lumMod val="10000"/>
                  <a:lumOff val="90000"/>
                </a:schemeClr>
              </a:gs>
            </a:gsLst>
            <a:lin ang="5400000" scaled="1"/>
          </a:gradFill>
          <a:ln w="3175">
            <a:solidFill>
              <a:schemeClr val="accent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555"/>
          </a:p>
        </p:txBody>
      </p:sp>
      <p:sp>
        <p:nvSpPr>
          <p:cNvPr id="12" name="Rounded Rectangle 18">
            <a:extLst>
              <a:ext uri="{FF2B5EF4-FFF2-40B4-BE49-F238E27FC236}">
                <a16:creationId xmlns:a16="http://schemas.microsoft.com/office/drawing/2014/main" id="{8EC67E82-10A1-4571-BA11-4698065FFCF8}"/>
              </a:ext>
            </a:extLst>
          </p:cNvPr>
          <p:cNvSpPr/>
          <p:nvPr userDrawn="1"/>
        </p:nvSpPr>
        <p:spPr>
          <a:xfrm>
            <a:off x="12499246" y="5417490"/>
            <a:ext cx="11004848" cy="32004757"/>
          </a:xfrm>
          <a:prstGeom prst="roundRect">
            <a:avLst>
              <a:gd name="adj" fmla="val 1610"/>
            </a:avLst>
          </a:prstGeom>
          <a:gradFill>
            <a:gsLst>
              <a:gs pos="0">
                <a:schemeClr val="accent1">
                  <a:lumMod val="5000"/>
                  <a:lumOff val="95000"/>
                </a:schemeClr>
              </a:gs>
              <a:gs pos="100000">
                <a:schemeClr val="accent1">
                  <a:lumMod val="10000"/>
                  <a:lumOff val="90000"/>
                </a:schemeClr>
              </a:gs>
            </a:gsLst>
            <a:lin ang="5400000" scaled="1"/>
          </a:gradFill>
          <a:ln w="3175">
            <a:solidFill>
              <a:schemeClr val="accent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555"/>
          </a:p>
        </p:txBody>
      </p:sp>
      <p:sp>
        <p:nvSpPr>
          <p:cNvPr id="13" name="Rounded Rectangle 19">
            <a:extLst>
              <a:ext uri="{FF2B5EF4-FFF2-40B4-BE49-F238E27FC236}">
                <a16:creationId xmlns:a16="http://schemas.microsoft.com/office/drawing/2014/main" id="{45B7B705-9BE3-44CA-8ED9-0BC0074F57F5}"/>
              </a:ext>
            </a:extLst>
          </p:cNvPr>
          <p:cNvSpPr/>
          <p:nvPr userDrawn="1"/>
        </p:nvSpPr>
        <p:spPr>
          <a:xfrm>
            <a:off x="24501905" y="5417490"/>
            <a:ext cx="11004848" cy="32004757"/>
          </a:xfrm>
          <a:prstGeom prst="roundRect">
            <a:avLst>
              <a:gd name="adj" fmla="val 1610"/>
            </a:avLst>
          </a:prstGeom>
          <a:gradFill>
            <a:gsLst>
              <a:gs pos="0">
                <a:schemeClr val="accent1">
                  <a:lumMod val="5000"/>
                  <a:lumOff val="95000"/>
                </a:schemeClr>
              </a:gs>
              <a:gs pos="100000">
                <a:schemeClr val="accent1">
                  <a:lumMod val="10000"/>
                  <a:lumOff val="90000"/>
                </a:schemeClr>
              </a:gs>
            </a:gsLst>
            <a:lin ang="5400000" scaled="1"/>
          </a:gradFill>
          <a:ln w="3175">
            <a:solidFill>
              <a:schemeClr val="accent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555"/>
          </a:p>
        </p:txBody>
      </p:sp>
      <p:graphicFrame>
        <p:nvGraphicFramePr>
          <p:cNvPr id="14" name="Table 13">
            <a:extLst>
              <a:ext uri="{FF2B5EF4-FFF2-40B4-BE49-F238E27FC236}">
                <a16:creationId xmlns:a16="http://schemas.microsoft.com/office/drawing/2014/main" id="{C6A04718-20CD-46D7-BEFD-2D66F766AB56}"/>
              </a:ext>
            </a:extLst>
          </p:cNvPr>
          <p:cNvGraphicFramePr>
            <a:graphicFrameLocks noGrp="1"/>
          </p:cNvGraphicFramePr>
          <p:nvPr userDrawn="1">
            <p:extLst>
              <p:ext uri="{D42A27DB-BD31-4B8C-83A1-F6EECF244321}">
                <p14:modId xmlns:p14="http://schemas.microsoft.com/office/powerpoint/2010/main" val="1694054245"/>
              </p:ext>
            </p:extLst>
          </p:nvPr>
        </p:nvGraphicFramePr>
        <p:xfrm>
          <a:off x="-11605912" y="16448"/>
          <a:ext cx="10693451" cy="38125759"/>
        </p:xfrm>
        <a:graphic>
          <a:graphicData uri="http://schemas.openxmlformats.org/drawingml/2006/table">
            <a:tbl>
              <a:tblPr firstRow="1" bandRow="1">
                <a:tableStyleId>{5C22544A-7EE6-4342-B048-85BDC9FD1C3A}</a:tableStyleId>
              </a:tblPr>
              <a:tblGrid>
                <a:gridCol w="4585268">
                  <a:extLst>
                    <a:ext uri="{9D8B030D-6E8A-4147-A177-3AD203B41FA5}">
                      <a16:colId xmlns:a16="http://schemas.microsoft.com/office/drawing/2014/main" val="20000"/>
                    </a:ext>
                  </a:extLst>
                </a:gridCol>
                <a:gridCol w="6108183">
                  <a:extLst>
                    <a:ext uri="{9D8B030D-6E8A-4147-A177-3AD203B41FA5}">
                      <a16:colId xmlns:a16="http://schemas.microsoft.com/office/drawing/2014/main" val="20001"/>
                    </a:ext>
                  </a:extLst>
                </a:gridCol>
              </a:tblGrid>
              <a:tr h="1550632">
                <a:tc gridSpan="2">
                  <a:txBody>
                    <a:bodyPr/>
                    <a:lstStyle/>
                    <a:p>
                      <a:pPr marL="0" marR="0" indent="0" algn="ctr" defTabSz="4388900" rtl="0" eaLnBrk="1" fontAlgn="auto" latinLnBrk="0" hangingPunct="1">
                        <a:lnSpc>
                          <a:spcPct val="100000"/>
                        </a:lnSpc>
                        <a:spcBef>
                          <a:spcPts val="0"/>
                        </a:spcBef>
                        <a:spcAft>
                          <a:spcPts val="0"/>
                        </a:spcAft>
                        <a:buClrTx/>
                        <a:buSzTx/>
                        <a:buFontTx/>
                        <a:buNone/>
                        <a:tabLst/>
                        <a:defRPr/>
                      </a:pPr>
                      <a:r>
                        <a:rPr lang="en-US" sz="4200" b="0" spc="600" dirty="0">
                          <a:solidFill>
                            <a:srgbClr val="1F3A4E"/>
                          </a:solidFill>
                          <a:latin typeface="Arial Black" panose="020B0A04020102020204" pitchFamily="34" charset="0"/>
                        </a:rPr>
                        <a:t>QUICK START GUIDE</a:t>
                      </a:r>
                      <a:br>
                        <a:rPr lang="en-US" sz="4200" b="0" spc="600" dirty="0">
                          <a:solidFill>
                            <a:srgbClr val="1F3A4E"/>
                          </a:solidFill>
                          <a:latin typeface="Arial Black" panose="020B0A04020102020204" pitchFamily="34" charset="0"/>
                        </a:rPr>
                      </a:br>
                      <a:r>
                        <a:rPr lang="en-US" sz="3300" b="1" spc="0" dirty="0">
                          <a:solidFill>
                            <a:srgbClr val="FF0000"/>
                          </a:solidFill>
                          <a:latin typeface="Trebuchet MS" pitchFamily="34" charset="0"/>
                        </a:rPr>
                        <a:t>(THIS SIDEBAR WILL NOT PRINT)</a:t>
                      </a:r>
                      <a:endParaRPr lang="en-US" sz="4200" b="1" spc="600" dirty="0">
                        <a:solidFill>
                          <a:schemeClr val="bg1"/>
                        </a:solidFill>
                        <a:latin typeface="Trebuchet MS" pitchFamily="34" charset="0"/>
                      </a:endParaRPr>
                    </a:p>
                  </a:txBody>
                  <a:tcPr marL="200025" marR="100013" marT="160020" marB="53340">
                    <a:solidFill>
                      <a:srgbClr val="FFC000"/>
                    </a:solidFill>
                  </a:tcPr>
                </a:tc>
                <a:tc hMerge="1">
                  <a:txBody>
                    <a:bodyPr/>
                    <a:lstStyle/>
                    <a:p>
                      <a:endParaRPr lang="en-US" dirty="0"/>
                    </a:p>
                  </a:txBody>
                  <a:tcPr/>
                </a:tc>
                <a:extLst>
                  <a:ext uri="{0D108BD9-81ED-4DB2-BD59-A6C34878D82A}">
                    <a16:rowId xmlns:a16="http://schemas.microsoft.com/office/drawing/2014/main" val="10000"/>
                  </a:ext>
                </a:extLst>
              </a:tr>
              <a:tr h="4907728">
                <a:tc gridSpan="2">
                  <a:txBody>
                    <a:bodyPr/>
                    <a:lstStyle/>
                    <a:p>
                      <a:pPr defTabSz="3765639"/>
                      <a:r>
                        <a:rPr lang="en-US" sz="2300" i="0" dirty="0">
                          <a:solidFill>
                            <a:srgbClr val="D9D9D9"/>
                          </a:solidFill>
                          <a:latin typeface="Arial"/>
                          <a:cs typeface="Arial"/>
                        </a:rPr>
                        <a:t>This PowerPoint template produces a </a:t>
                      </a:r>
                      <a:r>
                        <a:rPr lang="en-US" sz="2300" i="0" dirty="0">
                          <a:solidFill>
                            <a:srgbClr val="FFC000"/>
                          </a:solidFill>
                          <a:latin typeface="Arial"/>
                          <a:cs typeface="Arial"/>
                        </a:rPr>
                        <a:t>36"x48" </a:t>
                      </a:r>
                      <a:r>
                        <a:rPr lang="en-US" sz="2300" i="0" dirty="0">
                          <a:solidFill>
                            <a:srgbClr val="D9D9D9"/>
                          </a:solidFill>
                          <a:latin typeface="Arial"/>
                          <a:cs typeface="Arial"/>
                        </a:rPr>
                        <a:t>presentation poster. You can use it to create your research poster by placing your title, subtitle, text, tables, charts and photos. </a:t>
                      </a:r>
                    </a:p>
                    <a:p>
                      <a:pPr defTabSz="3765639"/>
                      <a:endParaRPr lang="en-US" sz="2300" i="0" dirty="0">
                        <a:solidFill>
                          <a:srgbClr val="D9D9D9"/>
                        </a:solidFill>
                        <a:latin typeface="Arial"/>
                        <a:cs typeface="Arial"/>
                      </a:endParaRPr>
                    </a:p>
                    <a:p>
                      <a:pPr defTabSz="3765639"/>
                      <a:r>
                        <a:rPr lang="en-US" sz="2300" i="0" dirty="0">
                          <a:solidFill>
                            <a:srgbClr val="D9D9D9"/>
                          </a:solidFill>
                          <a:latin typeface="Arial"/>
                          <a:cs typeface="Arial"/>
                        </a:rPr>
                        <a:t>We provide a series of online tutorials that will guide you through the poster design process and answer your poster production questions. For complete template tutorials, go online to </a:t>
                      </a:r>
                      <a:r>
                        <a:rPr lang="en-US" sz="2300" i="0" dirty="0" err="1">
                          <a:solidFill>
                            <a:srgbClr val="FFC000"/>
                          </a:solidFill>
                          <a:latin typeface="Arial"/>
                          <a:cs typeface="Arial"/>
                        </a:rPr>
                        <a:t>PosterPresentations.com</a:t>
                      </a:r>
                      <a:r>
                        <a:rPr lang="en-US" sz="2300" i="0" dirty="0">
                          <a:solidFill>
                            <a:srgbClr val="D9D9D9"/>
                          </a:solidFill>
                          <a:latin typeface="Arial"/>
                          <a:cs typeface="Arial"/>
                        </a:rPr>
                        <a:t> and click on the  </a:t>
                      </a:r>
                      <a:r>
                        <a:rPr lang="en-US" sz="2300" i="0" dirty="0">
                          <a:solidFill>
                            <a:srgbClr val="FFC000"/>
                          </a:solidFill>
                          <a:latin typeface="Arial"/>
                          <a:cs typeface="Arial"/>
                        </a:rPr>
                        <a:t>HELP DESK</a:t>
                      </a:r>
                      <a:r>
                        <a:rPr lang="en-US" sz="2300" i="0" baseline="0" dirty="0">
                          <a:solidFill>
                            <a:srgbClr val="D9D9D9"/>
                          </a:solidFill>
                          <a:latin typeface="Arial"/>
                          <a:cs typeface="Arial"/>
                        </a:rPr>
                        <a:t> </a:t>
                      </a:r>
                      <a:r>
                        <a:rPr lang="en-US" sz="2300" i="0" dirty="0">
                          <a:solidFill>
                            <a:srgbClr val="D9D9D9"/>
                          </a:solidFill>
                          <a:latin typeface="Arial"/>
                          <a:cs typeface="Arial"/>
                        </a:rPr>
                        <a:t>tab.</a:t>
                      </a:r>
                    </a:p>
                    <a:p>
                      <a:pPr defTabSz="3765639"/>
                      <a:endParaRPr lang="en-US" sz="2300" i="0" dirty="0">
                        <a:solidFill>
                          <a:srgbClr val="D9D9D9"/>
                        </a:solidFill>
                        <a:latin typeface="Arial"/>
                        <a:cs typeface="Arial"/>
                      </a:endParaRPr>
                    </a:p>
                    <a:p>
                      <a:pPr defTabSz="3765639"/>
                      <a:r>
                        <a:rPr lang="en-US" sz="2300" i="0" dirty="0">
                          <a:solidFill>
                            <a:srgbClr val="D9D9D9"/>
                          </a:solidFill>
                          <a:latin typeface="Arial"/>
                          <a:cs typeface="Arial"/>
                        </a:rPr>
                        <a:t>To print your poster using our same-day professional printing service, go online to </a:t>
                      </a:r>
                      <a:r>
                        <a:rPr lang="en-US" sz="2300" i="0" dirty="0" err="1">
                          <a:solidFill>
                            <a:srgbClr val="FFC000"/>
                          </a:solidFill>
                          <a:latin typeface="Arial"/>
                          <a:cs typeface="Arial"/>
                        </a:rPr>
                        <a:t>PosterPresentations.com</a:t>
                      </a:r>
                      <a:r>
                        <a:rPr lang="en-US" sz="2300" i="0" dirty="0">
                          <a:solidFill>
                            <a:srgbClr val="D9D9D9"/>
                          </a:solidFill>
                          <a:latin typeface="Arial"/>
                          <a:cs typeface="Arial"/>
                        </a:rPr>
                        <a:t> and click on "</a:t>
                      </a:r>
                      <a:r>
                        <a:rPr lang="en-US" sz="2300" i="0" dirty="0">
                          <a:solidFill>
                            <a:srgbClr val="FFC000"/>
                          </a:solidFill>
                          <a:latin typeface="Arial"/>
                          <a:cs typeface="Arial"/>
                        </a:rPr>
                        <a:t>Order your poster</a:t>
                      </a:r>
                      <a:r>
                        <a:rPr lang="en-US" sz="2300" i="0" dirty="0">
                          <a:solidFill>
                            <a:srgbClr val="D9D9D9"/>
                          </a:solidFill>
                          <a:latin typeface="Arial"/>
                          <a:cs typeface="Arial"/>
                        </a:rPr>
                        <a:t>".</a:t>
                      </a:r>
                      <a:endParaRPr lang="en-US" sz="2300" b="1" dirty="0">
                        <a:solidFill>
                          <a:srgbClr val="D9D9D9"/>
                        </a:solidFill>
                        <a:latin typeface="Arial"/>
                        <a:cs typeface="Arial"/>
                      </a:endParaRPr>
                    </a:p>
                  </a:txBody>
                  <a:tcPr marL="200025" marR="100013" marT="160020" marB="53340">
                    <a:solidFill>
                      <a:srgbClr val="010101"/>
                    </a:solidFill>
                  </a:tcPr>
                </a:tc>
                <a:tc hMerge="1">
                  <a:txBody>
                    <a:bodyPr/>
                    <a:lstStyle/>
                    <a:p>
                      <a:pPr marL="0" indent="0" algn="l" defTabSz="114300"/>
                      <a:endParaRPr lang="en-US" sz="2400" b="0" baseline="0" dirty="0">
                        <a:solidFill>
                          <a:srgbClr val="FFC000"/>
                        </a:solidFill>
                        <a:latin typeface="Arial" panose="020B0604020202020204" pitchFamily="34" charset="0"/>
                        <a:cs typeface="Arial" panose="020B0604020202020204" pitchFamily="34" charset="0"/>
                      </a:endParaRPr>
                    </a:p>
                  </a:txBody>
                  <a:tcPr>
                    <a:solidFill>
                      <a:schemeClr val="tx1">
                        <a:lumMod val="95000"/>
                        <a:lumOff val="5000"/>
                      </a:schemeClr>
                    </a:solidFill>
                  </a:tcPr>
                </a:tc>
                <a:extLst>
                  <a:ext uri="{0D108BD9-81ED-4DB2-BD59-A6C34878D82A}">
                    <a16:rowId xmlns:a16="http://schemas.microsoft.com/office/drawing/2014/main" val="677555919"/>
                  </a:ext>
                </a:extLst>
              </a:tr>
              <a:tr h="5334487">
                <a:tc>
                  <a:txBody>
                    <a:bodyPr/>
                    <a:lstStyle/>
                    <a:p>
                      <a:pPr algn="ctr"/>
                      <a:endParaRPr lang="en-US" sz="2300" dirty="0">
                        <a:solidFill>
                          <a:srgbClr val="1F3A4E"/>
                        </a:solidFill>
                      </a:endParaRPr>
                    </a:p>
                    <a:p>
                      <a:pPr algn="ctr"/>
                      <a:endParaRPr lang="en-US" sz="2300" dirty="0">
                        <a:solidFill>
                          <a:srgbClr val="1F3A4E"/>
                        </a:solidFill>
                      </a:endParaRPr>
                    </a:p>
                    <a:p>
                      <a:pPr algn="ctr"/>
                      <a:r>
                        <a:rPr lang="en-US" sz="2300" dirty="0">
                          <a:solidFill>
                            <a:schemeClr val="bg1"/>
                          </a:solidFill>
                          <a:latin typeface="Arial" panose="020B0604020202020204" pitchFamily="34" charset="0"/>
                          <a:cs typeface="Arial" panose="020B0604020202020204" pitchFamily="34" charset="0"/>
                        </a:rPr>
                        <a:t>This is a template for a </a:t>
                      </a:r>
                    </a:p>
                    <a:p>
                      <a:pPr algn="ctr"/>
                      <a:r>
                        <a:rPr lang="en-US" sz="2300" dirty="0">
                          <a:solidFill>
                            <a:schemeClr val="bg1"/>
                          </a:solidFill>
                          <a:latin typeface="Arial" panose="020B0604020202020204" pitchFamily="34" charset="0"/>
                          <a:cs typeface="Arial" panose="020B0604020202020204" pitchFamily="34" charset="0"/>
                        </a:rPr>
                        <a:t>presentation poster</a:t>
                      </a:r>
                      <a:br>
                        <a:rPr lang="en-US" sz="2300" dirty="0">
                          <a:solidFill>
                            <a:schemeClr val="bg1"/>
                          </a:solidFill>
                          <a:latin typeface="Arial" panose="020B0604020202020204" pitchFamily="34" charset="0"/>
                          <a:cs typeface="Arial" panose="020B0604020202020204" pitchFamily="34" charset="0"/>
                        </a:rPr>
                      </a:br>
                      <a:r>
                        <a:rPr lang="en-US" sz="4200" b="1" dirty="0">
                          <a:solidFill>
                            <a:srgbClr val="FFC000"/>
                          </a:solidFill>
                          <a:latin typeface="Arial" panose="020B0604020202020204" pitchFamily="34" charset="0"/>
                          <a:cs typeface="Arial" panose="020B0604020202020204" pitchFamily="34" charset="0"/>
                        </a:rPr>
                        <a:t>36 inches tall</a:t>
                      </a:r>
                      <a:br>
                        <a:rPr lang="en-US" sz="4200" b="1" dirty="0">
                          <a:solidFill>
                            <a:srgbClr val="FFC000"/>
                          </a:solidFill>
                          <a:latin typeface="Arial" panose="020B0604020202020204" pitchFamily="34" charset="0"/>
                          <a:cs typeface="Arial" panose="020B0604020202020204" pitchFamily="34" charset="0"/>
                        </a:rPr>
                      </a:br>
                      <a:r>
                        <a:rPr lang="en-US" sz="4200" b="1" dirty="0">
                          <a:solidFill>
                            <a:srgbClr val="FFC000"/>
                          </a:solidFill>
                          <a:latin typeface="Arial" panose="020B0604020202020204" pitchFamily="34" charset="0"/>
                          <a:cs typeface="Arial" panose="020B0604020202020204" pitchFamily="34" charset="0"/>
                        </a:rPr>
                        <a:t>by</a:t>
                      </a:r>
                      <a:br>
                        <a:rPr lang="en-US" sz="4200" b="1" dirty="0">
                          <a:solidFill>
                            <a:srgbClr val="FFC000"/>
                          </a:solidFill>
                          <a:latin typeface="Arial" panose="020B0604020202020204" pitchFamily="34" charset="0"/>
                          <a:cs typeface="Arial" panose="020B0604020202020204" pitchFamily="34" charset="0"/>
                        </a:rPr>
                      </a:br>
                      <a:r>
                        <a:rPr lang="en-US" sz="4200" b="1" dirty="0">
                          <a:solidFill>
                            <a:srgbClr val="FFC000"/>
                          </a:solidFill>
                          <a:latin typeface="Arial" panose="020B0604020202020204" pitchFamily="34" charset="0"/>
                          <a:cs typeface="Arial" panose="020B0604020202020204" pitchFamily="34" charset="0"/>
                        </a:rPr>
                        <a:t>48 inches wide</a:t>
                      </a:r>
                      <a:br>
                        <a:rPr lang="en-US" sz="2300" dirty="0">
                          <a:solidFill>
                            <a:schemeClr val="bg1"/>
                          </a:solidFill>
                          <a:latin typeface="Arial" panose="020B0604020202020204" pitchFamily="34" charset="0"/>
                          <a:cs typeface="Arial" panose="020B0604020202020204" pitchFamily="34" charset="0"/>
                        </a:rPr>
                      </a:br>
                      <a:endParaRPr lang="en-US" sz="2300" dirty="0">
                        <a:solidFill>
                          <a:srgbClr val="1F3A4E"/>
                        </a:solidFill>
                      </a:endParaRPr>
                    </a:p>
                  </a:txBody>
                  <a:tcPr marL="100013" marR="100013" marT="53340" marB="53340">
                    <a:solidFill>
                      <a:srgbClr val="010101"/>
                    </a:solidFill>
                  </a:tcPr>
                </a:tc>
                <a:tc>
                  <a:txBody>
                    <a:bodyPr/>
                    <a:lstStyle/>
                    <a:p>
                      <a:pPr marL="0" marR="0" indent="0" algn="l" defTabSz="4388900" rtl="0" eaLnBrk="1" fontAlgn="auto" latinLnBrk="0" hangingPunct="1">
                        <a:lnSpc>
                          <a:spcPct val="100000"/>
                        </a:lnSpc>
                        <a:spcBef>
                          <a:spcPts val="0"/>
                        </a:spcBef>
                        <a:spcAft>
                          <a:spcPts val="0"/>
                        </a:spcAft>
                        <a:buClrTx/>
                        <a:buSzTx/>
                        <a:buFontTx/>
                        <a:buNone/>
                        <a:tabLst/>
                        <a:defRPr/>
                      </a:pPr>
                      <a:r>
                        <a:rPr lang="en-US" sz="2800" b="1" baseline="0" dirty="0">
                          <a:solidFill>
                            <a:srgbClr val="FFC000"/>
                          </a:solidFill>
                          <a:latin typeface="Arial" panose="020B0604020202020204" pitchFamily="34" charset="0"/>
                          <a:cs typeface="Arial" panose="020B0604020202020204" pitchFamily="34" charset="0"/>
                        </a:rPr>
                        <a:t>Important: Check the template size</a:t>
                      </a:r>
                      <a:br>
                        <a:rPr lang="en-US" sz="2300" b="0" baseline="0" dirty="0">
                          <a:solidFill>
                            <a:srgbClr val="FFC000"/>
                          </a:solidFill>
                          <a:latin typeface="Arial" panose="020B0604020202020204" pitchFamily="34" charset="0"/>
                          <a:cs typeface="Arial" panose="020B0604020202020204" pitchFamily="34" charset="0"/>
                        </a:rPr>
                      </a:br>
                      <a:r>
                        <a:rPr lang="en-US" sz="2300" b="0" baseline="0" dirty="0">
                          <a:solidFill>
                            <a:srgbClr val="D9D9D9"/>
                          </a:solidFill>
                          <a:latin typeface="Arial" panose="020B0604020202020204" pitchFamily="34" charset="0"/>
                          <a:cs typeface="Arial" panose="020B0604020202020204" pitchFamily="34" charset="0"/>
                        </a:rPr>
                        <a:t>Before you start working on your poster and to avoid printing problems check that you have downloaded and that you are using the correct size template for your poster presentation.</a:t>
                      </a:r>
                      <a:br>
                        <a:rPr lang="en-US" sz="2300" b="0" baseline="0" dirty="0">
                          <a:solidFill>
                            <a:srgbClr val="D9D9D9"/>
                          </a:solidFill>
                          <a:latin typeface="Arial" panose="020B0604020202020204" pitchFamily="34" charset="0"/>
                          <a:cs typeface="Arial" panose="020B0604020202020204" pitchFamily="34" charset="0"/>
                        </a:rPr>
                      </a:br>
                      <a:r>
                        <a:rPr lang="en-US" sz="2300" b="0" baseline="0" dirty="0">
                          <a:solidFill>
                            <a:srgbClr val="D9D9D9"/>
                          </a:solidFill>
                          <a:latin typeface="Arial" panose="020B0604020202020204" pitchFamily="34" charset="0"/>
                          <a:cs typeface="Arial" panose="020B0604020202020204" pitchFamily="34" charset="0"/>
                        </a:rPr>
                        <a:t>This template can also be printed at the following sizes without distortion and without any additional formatting:</a:t>
                      </a:r>
                      <a:br>
                        <a:rPr lang="en-US" sz="2300" b="0" baseline="0" dirty="0">
                          <a:solidFill>
                            <a:srgbClr val="D9D9D9"/>
                          </a:solidFill>
                          <a:latin typeface="Arial" panose="020B0604020202020204" pitchFamily="34" charset="0"/>
                          <a:cs typeface="Arial" panose="020B0604020202020204" pitchFamily="34" charset="0"/>
                        </a:rPr>
                      </a:br>
                      <a:r>
                        <a:rPr lang="en-US" sz="2300" b="0" baseline="0" dirty="0">
                          <a:solidFill>
                            <a:srgbClr val="FFC000"/>
                          </a:solidFill>
                          <a:latin typeface="Arial" panose="020B0604020202020204" pitchFamily="34" charset="0"/>
                          <a:cs typeface="Arial" panose="020B0604020202020204" pitchFamily="34" charset="0"/>
                        </a:rPr>
                        <a:t>30 tall x 40 wide</a:t>
                      </a:r>
                      <a:br>
                        <a:rPr lang="en-US" sz="2300" b="0" baseline="0" dirty="0">
                          <a:solidFill>
                            <a:srgbClr val="FFC000"/>
                          </a:solidFill>
                          <a:latin typeface="Arial" panose="020B0604020202020204" pitchFamily="34" charset="0"/>
                          <a:cs typeface="Arial" panose="020B0604020202020204" pitchFamily="34" charset="0"/>
                        </a:rPr>
                      </a:br>
                      <a:r>
                        <a:rPr lang="en-US" sz="2300" b="0" baseline="0" dirty="0">
                          <a:solidFill>
                            <a:srgbClr val="FFC000"/>
                          </a:solidFill>
                          <a:latin typeface="Arial" panose="020B0604020202020204" pitchFamily="34" charset="0"/>
                          <a:cs typeface="Arial" panose="020B0604020202020204" pitchFamily="34" charset="0"/>
                        </a:rPr>
                        <a:t>42 tall x 56 wide</a:t>
                      </a:r>
                      <a:br>
                        <a:rPr lang="en-US" sz="2300" b="0" baseline="0" dirty="0">
                          <a:solidFill>
                            <a:srgbClr val="FFC000"/>
                          </a:solidFill>
                          <a:latin typeface="Arial" panose="020B0604020202020204" pitchFamily="34" charset="0"/>
                          <a:cs typeface="Arial" panose="020B0604020202020204" pitchFamily="34" charset="0"/>
                        </a:rPr>
                      </a:br>
                      <a:r>
                        <a:rPr lang="en-US" sz="2300" b="0" baseline="0" dirty="0">
                          <a:solidFill>
                            <a:srgbClr val="FFC000"/>
                          </a:solidFill>
                          <a:latin typeface="Arial" panose="020B0604020202020204" pitchFamily="34" charset="0"/>
                          <a:cs typeface="Arial" panose="020B0604020202020204" pitchFamily="34" charset="0"/>
                        </a:rPr>
                        <a:t>48 tall x 64 wide</a:t>
                      </a:r>
                    </a:p>
                  </a:txBody>
                  <a:tcPr marL="200025" marR="100013" marT="160020" marB="53340">
                    <a:solidFill>
                      <a:srgbClr val="010101"/>
                    </a:solidFill>
                  </a:tcPr>
                </a:tc>
                <a:extLst>
                  <a:ext uri="{0D108BD9-81ED-4DB2-BD59-A6C34878D82A}">
                    <a16:rowId xmlns:a16="http://schemas.microsoft.com/office/drawing/2014/main" val="10008"/>
                  </a:ext>
                </a:extLst>
              </a:tr>
              <a:tr h="5003474">
                <a:tc>
                  <a:txBody>
                    <a:bodyPr/>
                    <a:lstStyle/>
                    <a:p>
                      <a:endParaRPr lang="en-US" sz="2300" dirty="0">
                        <a:solidFill>
                          <a:srgbClr val="1F3A4E"/>
                        </a:solidFill>
                      </a:endParaRPr>
                    </a:p>
                  </a:txBody>
                  <a:tcPr marL="100013" marR="100013" marT="53340" marB="53340">
                    <a:blipFill rotWithShape="1">
                      <a:blip r:embed="rId14"/>
                      <a:stretch>
                        <a:fillRect/>
                      </a:stretch>
                    </a:blipFill>
                  </a:tcPr>
                </a:tc>
                <a:tc>
                  <a:txBody>
                    <a:bodyPr/>
                    <a:lstStyle/>
                    <a:p>
                      <a:pPr algn="l"/>
                      <a:r>
                        <a:rPr lang="en-US" sz="2800" b="1" baseline="0" dirty="0">
                          <a:solidFill>
                            <a:srgbClr val="FFC000"/>
                          </a:solidFill>
                          <a:latin typeface="Arial" panose="020B0604020202020204" pitchFamily="34" charset="0"/>
                          <a:cs typeface="Arial" panose="020B0604020202020204" pitchFamily="34" charset="0"/>
                        </a:rPr>
                        <a:t>How to </a:t>
                      </a:r>
                      <a:r>
                        <a:rPr lang="en-US" sz="4700" b="1" baseline="0" dirty="0">
                          <a:solidFill>
                            <a:srgbClr val="FFC000"/>
                          </a:solidFill>
                          <a:latin typeface="Arial" panose="020B0604020202020204" pitchFamily="34" charset="0"/>
                          <a:cs typeface="Arial" panose="020B0604020202020204" pitchFamily="34" charset="0"/>
                        </a:rPr>
                        <a:t>Zoom in </a:t>
                      </a:r>
                      <a:r>
                        <a:rPr lang="en-US" sz="2800" b="1" baseline="0" dirty="0">
                          <a:solidFill>
                            <a:srgbClr val="FFC000"/>
                          </a:solidFill>
                          <a:latin typeface="Arial" panose="020B0604020202020204" pitchFamily="34" charset="0"/>
                          <a:cs typeface="Arial" panose="020B0604020202020204" pitchFamily="34" charset="0"/>
                        </a:rPr>
                        <a:t>and </a:t>
                      </a:r>
                      <a:r>
                        <a:rPr lang="en-US" sz="2100" b="1" baseline="0" dirty="0">
                          <a:solidFill>
                            <a:srgbClr val="FFC000"/>
                          </a:solidFill>
                          <a:latin typeface="Arial" panose="020B0604020202020204" pitchFamily="34" charset="0"/>
                          <a:cs typeface="Arial" panose="020B0604020202020204" pitchFamily="34" charset="0"/>
                        </a:rPr>
                        <a:t>out</a:t>
                      </a:r>
                      <a:endParaRPr lang="en-US" sz="2800" b="1" baseline="0" dirty="0">
                        <a:solidFill>
                          <a:srgbClr val="FFC000"/>
                        </a:solidFill>
                        <a:latin typeface="Arial" panose="020B0604020202020204" pitchFamily="34" charset="0"/>
                        <a:cs typeface="Arial" panose="020B0604020202020204" pitchFamily="34" charset="0"/>
                      </a:endParaRPr>
                    </a:p>
                    <a:p>
                      <a:pPr algn="l"/>
                      <a:r>
                        <a:rPr lang="en-US" sz="2300" b="0" baseline="0" dirty="0">
                          <a:solidFill>
                            <a:srgbClr val="D9D9D9"/>
                          </a:solidFill>
                          <a:latin typeface="Arial" panose="020B0604020202020204" pitchFamily="34" charset="0"/>
                          <a:cs typeface="Arial" panose="020B0604020202020204" pitchFamily="34" charset="0"/>
                        </a:rPr>
                        <a:t>Use the PowerPoint zoom tool to adjust the screen magnification to view comfortably. PowerPoint provides 2 ways to zoom: </a:t>
                      </a:r>
                      <a:br>
                        <a:rPr lang="en-US" sz="2300" b="0" baseline="0" dirty="0">
                          <a:solidFill>
                            <a:srgbClr val="D9D9D9"/>
                          </a:solidFill>
                          <a:latin typeface="Arial" panose="020B0604020202020204" pitchFamily="34" charset="0"/>
                          <a:cs typeface="Arial" panose="020B0604020202020204" pitchFamily="34" charset="0"/>
                        </a:rPr>
                      </a:br>
                      <a:r>
                        <a:rPr lang="en-US" sz="2300" b="0" baseline="0" dirty="0">
                          <a:solidFill>
                            <a:srgbClr val="FFC000"/>
                          </a:solidFill>
                          <a:latin typeface="Arial" panose="020B0604020202020204" pitchFamily="34" charset="0"/>
                          <a:cs typeface="Arial" panose="020B0604020202020204" pitchFamily="34" charset="0"/>
                        </a:rPr>
                        <a:t>1. </a:t>
                      </a:r>
                      <a:r>
                        <a:rPr lang="en-US" sz="2300" b="0" baseline="0" dirty="0">
                          <a:solidFill>
                            <a:srgbClr val="D9D9D9"/>
                          </a:solidFill>
                          <a:latin typeface="Arial" panose="020B0604020202020204" pitchFamily="34" charset="0"/>
                          <a:cs typeface="Arial" panose="020B0604020202020204" pitchFamily="34" charset="0"/>
                        </a:rPr>
                        <a:t>On the top menu bar click on the VIEW tab and then click on ZOOM. Choose the zoom percentage that works best for you. </a:t>
                      </a:r>
                      <a:br>
                        <a:rPr lang="en-US" sz="2300" b="0" baseline="0" dirty="0">
                          <a:solidFill>
                            <a:srgbClr val="D9D9D9"/>
                          </a:solidFill>
                          <a:latin typeface="Arial" panose="020B0604020202020204" pitchFamily="34" charset="0"/>
                          <a:cs typeface="Arial" panose="020B0604020202020204" pitchFamily="34" charset="0"/>
                        </a:rPr>
                      </a:br>
                      <a:r>
                        <a:rPr lang="en-US" sz="2300" b="0" baseline="0" dirty="0">
                          <a:solidFill>
                            <a:srgbClr val="FFC000"/>
                          </a:solidFill>
                          <a:latin typeface="Arial" panose="020B0604020202020204" pitchFamily="34" charset="0"/>
                          <a:cs typeface="Arial" panose="020B0604020202020204" pitchFamily="34" charset="0"/>
                        </a:rPr>
                        <a:t>2. </a:t>
                      </a:r>
                      <a:r>
                        <a:rPr lang="en-US" sz="2300" b="0" baseline="0" dirty="0">
                          <a:solidFill>
                            <a:srgbClr val="D9D9D9"/>
                          </a:solidFill>
                          <a:latin typeface="Arial" panose="020B0604020202020204" pitchFamily="34" charset="0"/>
                          <a:cs typeface="Arial" panose="020B0604020202020204" pitchFamily="34" charset="0"/>
                        </a:rPr>
                        <a:t>For better zoom flexibility, use the zoom slider at the bottom right of the window.</a:t>
                      </a:r>
                    </a:p>
                  </a:txBody>
                  <a:tcPr marL="200025" marR="100013" marT="160020" marB="53340">
                    <a:solidFill>
                      <a:srgbClr val="010101"/>
                    </a:solidFill>
                  </a:tcPr>
                </a:tc>
                <a:extLst>
                  <a:ext uri="{0D108BD9-81ED-4DB2-BD59-A6C34878D82A}">
                    <a16:rowId xmlns:a16="http://schemas.microsoft.com/office/drawing/2014/main" val="10001"/>
                  </a:ext>
                </a:extLst>
              </a:tr>
              <a:tr h="2100614">
                <a:tc gridSpan="2">
                  <a:txBody>
                    <a:bodyPr/>
                    <a:lstStyle/>
                    <a:p>
                      <a:pPr marL="0" marR="0" lvl="0" indent="0" algn="l" defTabSz="4388900" rtl="0" eaLnBrk="1" fontAlgn="auto" latinLnBrk="0" hangingPunct="1">
                        <a:lnSpc>
                          <a:spcPct val="100000"/>
                        </a:lnSpc>
                        <a:spcBef>
                          <a:spcPts val="0"/>
                        </a:spcBef>
                        <a:spcAft>
                          <a:spcPts val="0"/>
                        </a:spcAft>
                        <a:buClrTx/>
                        <a:buSzTx/>
                        <a:buFontTx/>
                        <a:buNone/>
                        <a:tabLst/>
                        <a:defRPr/>
                      </a:pPr>
                      <a:r>
                        <a:rPr lang="en-US" sz="2800" b="1" baseline="0" dirty="0">
                          <a:solidFill>
                            <a:srgbClr val="FFC000"/>
                          </a:solidFill>
                          <a:latin typeface="Arial" panose="020B0604020202020204" pitchFamily="34" charset="0"/>
                          <a:cs typeface="Arial" panose="020B0604020202020204" pitchFamily="34" charset="0"/>
                        </a:rPr>
                        <a:t>Ruler and Guides</a:t>
                      </a:r>
                      <a:br>
                        <a:rPr lang="en-US" sz="2300" b="0" baseline="0" dirty="0">
                          <a:solidFill>
                            <a:srgbClr val="FFC000"/>
                          </a:solidFill>
                          <a:latin typeface="Arial" panose="020B0604020202020204" pitchFamily="34" charset="0"/>
                          <a:cs typeface="Arial" panose="020B0604020202020204" pitchFamily="34" charset="0"/>
                        </a:rPr>
                      </a:br>
                      <a:r>
                        <a:rPr lang="en-US" sz="2300" b="0" baseline="0" dirty="0">
                          <a:solidFill>
                            <a:srgbClr val="D9D9D9"/>
                          </a:solidFill>
                          <a:latin typeface="Arial" panose="020B0604020202020204" pitchFamily="34" charset="0"/>
                          <a:cs typeface="Arial" panose="020B0604020202020204" pitchFamily="34" charset="0"/>
                        </a:rPr>
                        <a:t>The dotted lines on his poster template are guides.  The horizontal and vertical guides will help you align your poster elements accurately. Text boxes and other elements will ”snap” to the guides and stay within the boundaries of the columns. To hide the guides go to VIEW and uncheck the Guides box.</a:t>
                      </a:r>
                    </a:p>
                  </a:txBody>
                  <a:tcPr marL="100013" marR="100013" marT="53340" marB="53340">
                    <a:solidFill>
                      <a:srgbClr val="010101"/>
                    </a:solidFill>
                  </a:tcPr>
                </a:tc>
                <a:tc hMerge="1">
                  <a:txBody>
                    <a:bodyPr/>
                    <a:lstStyle/>
                    <a:p>
                      <a:endParaRPr lang="en-US" sz="2400" b="0" baseline="0" dirty="0">
                        <a:solidFill>
                          <a:schemeClr val="bg1"/>
                        </a:solidFill>
                        <a:latin typeface="Arial" panose="020B0604020202020204" pitchFamily="34" charset="0"/>
                        <a:cs typeface="Arial" panose="020B0604020202020204" pitchFamily="34" charset="0"/>
                      </a:endParaRPr>
                    </a:p>
                  </a:txBody>
                  <a:tcPr marL="182880" marT="137160">
                    <a:solidFill>
                      <a:schemeClr val="tx1">
                        <a:lumMod val="95000"/>
                        <a:lumOff val="5000"/>
                      </a:schemeClr>
                    </a:solidFill>
                  </a:tcPr>
                </a:tc>
                <a:extLst>
                  <a:ext uri="{0D108BD9-81ED-4DB2-BD59-A6C34878D82A}">
                    <a16:rowId xmlns:a16="http://schemas.microsoft.com/office/drawing/2014/main" val="10002"/>
                  </a:ext>
                </a:extLst>
              </a:tr>
              <a:tr h="4461729">
                <a:tc>
                  <a:txBody>
                    <a:bodyPr/>
                    <a:lstStyle/>
                    <a:p>
                      <a:endParaRPr lang="en-US" sz="2300" dirty="0">
                        <a:solidFill>
                          <a:srgbClr val="1F3A4E"/>
                        </a:solidFill>
                      </a:endParaRPr>
                    </a:p>
                  </a:txBody>
                  <a:tcPr marL="100013" marR="100013" marT="53340" marB="53340">
                    <a:blipFill rotWithShape="1">
                      <a:blip r:embed="rId15"/>
                      <a:stretch>
                        <a:fillRect/>
                      </a:stretch>
                    </a:blipFill>
                  </a:tcPr>
                </a:tc>
                <a:tc>
                  <a:txBody>
                    <a:bodyPr/>
                    <a:lstStyle/>
                    <a:p>
                      <a:pPr marL="0" lvl="1" indent="0" algn="l" defTabSz="114300"/>
                      <a:r>
                        <a:rPr lang="en-US" sz="2800" b="1" baseline="0" dirty="0">
                          <a:solidFill>
                            <a:srgbClr val="FFC000"/>
                          </a:solidFill>
                          <a:latin typeface="Arial" panose="020B0604020202020204" pitchFamily="34" charset="0"/>
                          <a:cs typeface="Arial" panose="020B0604020202020204" pitchFamily="34" charset="0"/>
                        </a:rPr>
                        <a:t>Headers and text containers</a:t>
                      </a:r>
                      <a:br>
                        <a:rPr lang="en-US" sz="2300" b="0" baseline="0" dirty="0">
                          <a:solidFill>
                            <a:schemeClr val="bg1"/>
                          </a:solidFill>
                          <a:latin typeface="Arial" panose="020B0604020202020204" pitchFamily="34" charset="0"/>
                          <a:cs typeface="Arial" panose="020B0604020202020204" pitchFamily="34" charset="0"/>
                        </a:rPr>
                      </a:br>
                      <a:r>
                        <a:rPr lang="en-US" sz="2300" b="0" baseline="0" dirty="0">
                          <a:solidFill>
                            <a:srgbClr val="D9D9D9"/>
                          </a:solidFill>
                          <a:latin typeface="Arial" panose="020B0604020202020204" pitchFamily="34" charset="0"/>
                          <a:cs typeface="Arial" panose="020B0604020202020204" pitchFamily="34" charset="0"/>
                        </a:rPr>
                        <a:t>Included in this template are commonly used section headers such as Abstract, Objectives, Methods, Results, etc. </a:t>
                      </a:r>
                      <a:br>
                        <a:rPr lang="en-US" sz="2300" b="0" baseline="0" dirty="0">
                          <a:solidFill>
                            <a:schemeClr val="bg1"/>
                          </a:solidFill>
                          <a:latin typeface="Arial" panose="020B0604020202020204" pitchFamily="34" charset="0"/>
                          <a:cs typeface="Arial" panose="020B0604020202020204" pitchFamily="34" charset="0"/>
                        </a:rPr>
                      </a:br>
                      <a:r>
                        <a:rPr lang="en-US" sz="2300" b="0" baseline="0" dirty="0">
                          <a:solidFill>
                            <a:srgbClr val="FFC000"/>
                          </a:solidFill>
                          <a:latin typeface="Arial" panose="020B0604020202020204" pitchFamily="34" charset="0"/>
                          <a:cs typeface="Arial" panose="020B0604020202020204" pitchFamily="34" charset="0"/>
                        </a:rPr>
                        <a:t>-</a:t>
                      </a:r>
                      <a:r>
                        <a:rPr lang="en-US" sz="2300" b="0" baseline="0" dirty="0">
                          <a:solidFill>
                            <a:schemeClr val="bg1"/>
                          </a:solidFill>
                          <a:latin typeface="Arial" panose="020B0604020202020204" pitchFamily="34" charset="0"/>
                          <a:cs typeface="Arial" panose="020B0604020202020204" pitchFamily="34" charset="0"/>
                        </a:rPr>
                        <a:t> </a:t>
                      </a:r>
                      <a:r>
                        <a:rPr lang="en-US" sz="2300" b="0" baseline="0" dirty="0">
                          <a:solidFill>
                            <a:srgbClr val="D9D9D9"/>
                          </a:solidFill>
                          <a:latin typeface="Arial" panose="020B0604020202020204" pitchFamily="34" charset="0"/>
                          <a:cs typeface="Arial" panose="020B0604020202020204" pitchFamily="34" charset="0"/>
                        </a:rPr>
                        <a:t>Click inside a section header to add its text. </a:t>
                      </a:r>
                      <a:br>
                        <a:rPr lang="en-US" sz="2300" b="0" baseline="0" dirty="0">
                          <a:solidFill>
                            <a:schemeClr val="bg1"/>
                          </a:solidFill>
                          <a:latin typeface="Arial" panose="020B0604020202020204" pitchFamily="34" charset="0"/>
                          <a:cs typeface="Arial" panose="020B0604020202020204" pitchFamily="34" charset="0"/>
                        </a:rPr>
                      </a:br>
                      <a:r>
                        <a:rPr lang="en-US" sz="2300" b="0" baseline="0" dirty="0">
                          <a:solidFill>
                            <a:srgbClr val="FFC000"/>
                          </a:solidFill>
                          <a:latin typeface="Arial" panose="020B0604020202020204" pitchFamily="34" charset="0"/>
                          <a:cs typeface="Arial" panose="020B0604020202020204" pitchFamily="34" charset="0"/>
                        </a:rPr>
                        <a:t>-</a:t>
                      </a:r>
                      <a:r>
                        <a:rPr lang="en-US" sz="2300" b="0" baseline="0" dirty="0">
                          <a:solidFill>
                            <a:schemeClr val="bg1"/>
                          </a:solidFill>
                          <a:latin typeface="Arial" panose="020B0604020202020204" pitchFamily="34" charset="0"/>
                          <a:cs typeface="Arial" panose="020B0604020202020204" pitchFamily="34" charset="0"/>
                        </a:rPr>
                        <a:t> </a:t>
                      </a:r>
                      <a:r>
                        <a:rPr lang="en-US" sz="2300" b="0" baseline="0" dirty="0">
                          <a:solidFill>
                            <a:srgbClr val="D9D9D9"/>
                          </a:solidFill>
                          <a:latin typeface="Arial" panose="020B0604020202020204" pitchFamily="34" charset="0"/>
                          <a:cs typeface="Arial" panose="020B0604020202020204" pitchFamily="34" charset="0"/>
                        </a:rPr>
                        <a:t>To add another header, click on edge of the section box so that it is outlined. Copy and paste it. </a:t>
                      </a:r>
                      <a:br>
                        <a:rPr lang="en-US" sz="2300" b="0" baseline="0" dirty="0">
                          <a:solidFill>
                            <a:schemeClr val="bg1"/>
                          </a:solidFill>
                          <a:latin typeface="Arial" panose="020B0604020202020204" pitchFamily="34" charset="0"/>
                          <a:cs typeface="Arial" panose="020B0604020202020204" pitchFamily="34" charset="0"/>
                        </a:rPr>
                      </a:br>
                      <a:r>
                        <a:rPr lang="en-US" sz="2300" b="0" baseline="0" dirty="0">
                          <a:solidFill>
                            <a:srgbClr val="FFC000"/>
                          </a:solidFill>
                          <a:latin typeface="Arial" panose="020B0604020202020204" pitchFamily="34" charset="0"/>
                          <a:cs typeface="Arial" panose="020B0604020202020204" pitchFamily="34" charset="0"/>
                        </a:rPr>
                        <a:t>-</a:t>
                      </a:r>
                      <a:r>
                        <a:rPr lang="en-US" sz="2300" b="0" baseline="0" dirty="0">
                          <a:solidFill>
                            <a:schemeClr val="bg1"/>
                          </a:solidFill>
                          <a:latin typeface="Arial" panose="020B0604020202020204" pitchFamily="34" charset="0"/>
                          <a:cs typeface="Arial" panose="020B0604020202020204" pitchFamily="34" charset="0"/>
                        </a:rPr>
                        <a:t> </a:t>
                      </a:r>
                      <a:r>
                        <a:rPr lang="en-US" sz="2300" b="0" baseline="0" dirty="0">
                          <a:solidFill>
                            <a:srgbClr val="D9D9D9"/>
                          </a:solidFill>
                          <a:latin typeface="Arial" panose="020B0604020202020204" pitchFamily="34" charset="0"/>
                          <a:cs typeface="Arial" panose="020B0604020202020204" pitchFamily="34" charset="0"/>
                        </a:rPr>
                        <a:t>To increase its size, click on the white circles and expand to the the desired size.</a:t>
                      </a:r>
                    </a:p>
                  </a:txBody>
                  <a:tcPr marL="200025" marR="100013" marT="160020" marB="53340">
                    <a:solidFill>
                      <a:srgbClr val="010101"/>
                    </a:solidFill>
                  </a:tcPr>
                </a:tc>
                <a:extLst>
                  <a:ext uri="{0D108BD9-81ED-4DB2-BD59-A6C34878D82A}">
                    <a16:rowId xmlns:a16="http://schemas.microsoft.com/office/drawing/2014/main" val="10003"/>
                  </a:ext>
                </a:extLst>
              </a:tr>
              <a:tr h="4105658">
                <a:tc gridSpan="2">
                  <a:txBody>
                    <a:bodyPr/>
                    <a:lstStyle/>
                    <a:p>
                      <a:r>
                        <a:rPr lang="en-US" sz="2800" b="1" dirty="0">
                          <a:solidFill>
                            <a:srgbClr val="FFC000"/>
                          </a:solidFill>
                          <a:latin typeface="Arial" panose="020B0604020202020204" pitchFamily="34" charset="0"/>
                          <a:cs typeface="Arial" panose="020B0604020202020204" pitchFamily="34" charset="0"/>
                        </a:rPr>
                        <a:t>Adding content to the poster</a:t>
                      </a:r>
                    </a:p>
                    <a:p>
                      <a:r>
                        <a:rPr lang="en-US" sz="2300" baseline="0" dirty="0">
                          <a:solidFill>
                            <a:srgbClr val="D9D9D9"/>
                          </a:solidFill>
                          <a:latin typeface="Arial" panose="020B0604020202020204" pitchFamily="34" charset="0"/>
                          <a:cs typeface="Arial" panose="020B0604020202020204" pitchFamily="34" charset="0"/>
                        </a:rPr>
                        <a:t>Start by adding your text to each section without spending too much time with formatting. Use the default font size even if your text extends beyond the bottom of the poster. Continue until you have added all your content including text, graphics, photos, etc. Once you finish adding your content you can go back and format your text as needed.</a:t>
                      </a:r>
                    </a:p>
                    <a:p>
                      <a:pPr marL="342900" indent="-342900">
                        <a:buFontTx/>
                        <a:buChar char="-"/>
                      </a:pPr>
                      <a:r>
                        <a:rPr lang="en-US" sz="2300" baseline="0" dirty="0">
                          <a:solidFill>
                            <a:srgbClr val="D9D9D9"/>
                          </a:solidFill>
                          <a:latin typeface="Arial" panose="020B0604020202020204" pitchFamily="34" charset="0"/>
                          <a:cs typeface="Arial" panose="020B0604020202020204" pitchFamily="34" charset="0"/>
                        </a:rPr>
                        <a:t>If you run out of room, try to reduce the size of your fonts and/or the size of your graphics. If there is a lot of empty space try to increase your font sizes and the size of your graphics. The font used for references can be smaller.</a:t>
                      </a:r>
                      <a:endParaRPr lang="en-US" sz="2300" dirty="0">
                        <a:solidFill>
                          <a:srgbClr val="D9D9D9"/>
                        </a:solidFill>
                        <a:latin typeface="Arial" panose="020B0604020202020204" pitchFamily="34" charset="0"/>
                        <a:cs typeface="Arial" panose="020B0604020202020204" pitchFamily="34" charset="0"/>
                      </a:endParaRPr>
                    </a:p>
                  </a:txBody>
                  <a:tcPr marL="100013" marR="100013" marT="53340" marB="53340">
                    <a:solidFill>
                      <a:srgbClr val="010101"/>
                    </a:solidFill>
                  </a:tcPr>
                </a:tc>
                <a:tc hMerge="1">
                  <a:txBody>
                    <a:bodyPr/>
                    <a:lstStyle/>
                    <a:p>
                      <a:endParaRPr lang="en-US" sz="2400" dirty="0">
                        <a:solidFill>
                          <a:schemeClr val="bg1"/>
                        </a:solidFill>
                        <a:latin typeface="Arial" panose="020B0604020202020204" pitchFamily="34" charset="0"/>
                        <a:cs typeface="Arial" panose="020B0604020202020204" pitchFamily="34" charset="0"/>
                      </a:endParaRPr>
                    </a:p>
                  </a:txBody>
                  <a:tcPr marL="182880" marT="137160">
                    <a:solidFill>
                      <a:srgbClr val="010101"/>
                    </a:solidFill>
                  </a:tcPr>
                </a:tc>
                <a:extLst>
                  <a:ext uri="{0D108BD9-81ED-4DB2-BD59-A6C34878D82A}">
                    <a16:rowId xmlns:a16="http://schemas.microsoft.com/office/drawing/2014/main" val="10004"/>
                  </a:ext>
                </a:extLst>
              </a:tr>
              <a:tr h="2773933">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r>
                        <a:rPr lang="en-US" sz="2800" b="1" noProof="0" dirty="0">
                          <a:solidFill>
                            <a:srgbClr val="FFC000"/>
                          </a:solidFill>
                          <a:latin typeface="Arial" panose="020B0604020202020204" pitchFamily="34" charset="0"/>
                          <a:cs typeface="Arial" panose="020B0604020202020204" pitchFamily="34" charset="0"/>
                        </a:rPr>
                        <a:t>Photos</a:t>
                      </a:r>
                    </a:p>
                    <a:p>
                      <a:pPr marL="0" marR="0" lvl="0" indent="0" algn="l" defTabSz="977900" rtl="0" eaLnBrk="1" fontAlgn="auto" latinLnBrk="0" hangingPunct="1">
                        <a:lnSpc>
                          <a:spcPct val="100000"/>
                        </a:lnSpc>
                        <a:spcBef>
                          <a:spcPts val="0"/>
                        </a:spcBef>
                        <a:spcAft>
                          <a:spcPts val="0"/>
                        </a:spcAft>
                        <a:buClrTx/>
                        <a:buSzTx/>
                        <a:buFontTx/>
                        <a:buNone/>
                        <a:tabLst/>
                        <a:defRPr/>
                      </a:pPr>
                      <a:r>
                        <a:rPr kumimoji="0" lang="en-US" sz="2300" b="0" i="0" u="none" strike="noStrike" kern="1200" cap="none" spc="0" normalizeH="0" baseline="0" noProof="0" dirty="0">
                          <a:ln>
                            <a:noFill/>
                          </a:ln>
                          <a:solidFill>
                            <a:srgbClr val="D9D9D9"/>
                          </a:solidFill>
                          <a:effectLst/>
                          <a:uLnTx/>
                          <a:uFillTx/>
                          <a:latin typeface="Arial"/>
                          <a:ea typeface="+mn-ea"/>
                          <a:cs typeface="Arial"/>
                        </a:rPr>
                        <a:t>You can add photos by dragging and dropping from your desktop, copy and paste, or by going to INSERT &gt; PICTURES. Resize images proportionally by holding down the SHIFT key and dragging one of the white corner handles (dots). For a professional-looking poster, do not distort your images by stretching them disproportionally.</a:t>
                      </a:r>
                    </a:p>
                  </a:txBody>
                  <a:tcPr marL="200025" marR="100013" marT="160020" marB="53340">
                    <a:solidFill>
                      <a:srgbClr val="010101"/>
                    </a:solidFill>
                  </a:tcPr>
                </a:tc>
                <a:tc hMerge="1">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endParaRPr lang="en-US" sz="2200" noProof="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5"/>
                  </a:ext>
                </a:extLst>
              </a:tr>
              <a:tr h="2675365">
                <a:tc gridSpan="2">
                  <a:txBody>
                    <a:bodyPr/>
                    <a:lstStyle/>
                    <a:p>
                      <a:endParaRPr lang="en-US" sz="2300" dirty="0">
                        <a:solidFill>
                          <a:schemeClr val="bg1"/>
                        </a:solidFill>
                        <a:latin typeface="Arial" panose="020B0604020202020204" pitchFamily="34" charset="0"/>
                        <a:cs typeface="Arial" panose="020B0604020202020204" pitchFamily="34" charset="0"/>
                      </a:endParaRPr>
                    </a:p>
                  </a:txBody>
                  <a:tcPr marL="200025" marR="100013" marT="160020" marB="53340">
                    <a:blipFill rotWithShape="1">
                      <a:blip r:embed="rId16"/>
                      <a:stretch>
                        <a:fillRect/>
                      </a:stretch>
                    </a:blipFill>
                  </a:tcPr>
                </a:tc>
                <a:tc hMerge="1">
                  <a:txBody>
                    <a:bodyPr/>
                    <a:lstStyle/>
                    <a:p>
                      <a:endParaRPr lang="en-US" sz="2400" dirty="0">
                        <a:solidFill>
                          <a:srgbClr val="1F3A4E"/>
                        </a:solidFill>
                      </a:endParaRPr>
                    </a:p>
                  </a:txBody>
                  <a:tcPr/>
                </a:tc>
                <a:extLst>
                  <a:ext uri="{0D108BD9-81ED-4DB2-BD59-A6C34878D82A}">
                    <a16:rowId xmlns:a16="http://schemas.microsoft.com/office/drawing/2014/main" val="10006"/>
                  </a:ext>
                </a:extLst>
              </a:tr>
              <a:tr h="1493657">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r>
                        <a:rPr lang="en-US" sz="2800" b="1" noProof="0" dirty="0">
                          <a:solidFill>
                            <a:srgbClr val="FFC000"/>
                          </a:solidFill>
                          <a:latin typeface="Arial"/>
                          <a:cs typeface="Arial"/>
                        </a:rPr>
                        <a:t>Quality check your graphics</a:t>
                      </a:r>
                    </a:p>
                    <a:p>
                      <a:pPr marL="0" marR="0" lvl="0" indent="0" algn="l" defTabSz="1518341" rtl="0" eaLnBrk="1" fontAlgn="auto" latinLnBrk="0" hangingPunct="1">
                        <a:lnSpc>
                          <a:spcPct val="100000"/>
                        </a:lnSpc>
                        <a:spcBef>
                          <a:spcPts val="0"/>
                        </a:spcBef>
                        <a:spcAft>
                          <a:spcPts val="0"/>
                        </a:spcAft>
                        <a:buClrTx/>
                        <a:buSzTx/>
                        <a:buFontTx/>
                        <a:buNone/>
                        <a:tabLst/>
                        <a:defRPr/>
                      </a:pPr>
                      <a:r>
                        <a:rPr lang="en-US" sz="2300" noProof="0" dirty="0">
                          <a:solidFill>
                            <a:srgbClr val="D9D9D9"/>
                          </a:solidFill>
                          <a:latin typeface="Arial"/>
                          <a:cs typeface="Arial"/>
                        </a:rPr>
                        <a:t>Zoom in and look at your images at 100%-200% magnification. If they look clear, they will print well. </a:t>
                      </a:r>
                    </a:p>
                  </a:txBody>
                  <a:tcPr marL="200025" marR="100013" marT="160020" marB="53340">
                    <a:solidFill>
                      <a:srgbClr val="010101"/>
                    </a:solidFill>
                  </a:tcPr>
                </a:tc>
                <a:tc hMerge="1">
                  <a:txBody>
                    <a:bodyPr/>
                    <a:lstStyle/>
                    <a:p>
                      <a:endParaRPr lang="en-US" sz="2400" dirty="0">
                        <a:solidFill>
                          <a:srgbClr val="1F3A4E"/>
                        </a:solidFill>
                      </a:endParaRPr>
                    </a:p>
                  </a:txBody>
                  <a:tcPr>
                    <a:solidFill>
                      <a:schemeClr val="tx1">
                        <a:lumMod val="95000"/>
                        <a:lumOff val="5000"/>
                      </a:schemeClr>
                    </a:solidFill>
                  </a:tcPr>
                </a:tc>
                <a:extLst>
                  <a:ext uri="{0D108BD9-81ED-4DB2-BD59-A6C34878D82A}">
                    <a16:rowId xmlns:a16="http://schemas.microsoft.com/office/drawing/2014/main" val="10007"/>
                  </a:ext>
                </a:extLst>
              </a:tr>
              <a:tr h="3718482">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endParaRPr lang="en-US" sz="2300" noProof="0" dirty="0">
                        <a:solidFill>
                          <a:schemeClr val="bg1"/>
                        </a:solidFill>
                        <a:latin typeface="Arial"/>
                        <a:cs typeface="Arial"/>
                      </a:endParaRPr>
                    </a:p>
                  </a:txBody>
                  <a:tcPr marL="200025" marR="100013" marT="160020" marB="53340">
                    <a:blipFill rotWithShape="1">
                      <a:blip r:embed="rId17"/>
                      <a:stretch>
                        <a:fillRect/>
                      </a:stretch>
                    </a:blipFill>
                  </a:tcPr>
                </a:tc>
                <a:tc hMerge="1">
                  <a:txBody>
                    <a:bodyPr/>
                    <a:lstStyle/>
                    <a:p>
                      <a:endParaRPr lang="en-US"/>
                    </a:p>
                  </a:txBody>
                  <a:tcPr/>
                </a:tc>
                <a:extLst>
                  <a:ext uri="{0D108BD9-81ED-4DB2-BD59-A6C34878D82A}">
                    <a16:rowId xmlns:a16="http://schemas.microsoft.com/office/drawing/2014/main" val="10010"/>
                  </a:ext>
                </a:extLst>
              </a:tr>
            </a:tbl>
          </a:graphicData>
        </a:graphic>
      </p:graphicFrame>
      <p:graphicFrame>
        <p:nvGraphicFramePr>
          <p:cNvPr id="15" name="Table 14">
            <a:extLst>
              <a:ext uri="{FF2B5EF4-FFF2-40B4-BE49-F238E27FC236}">
                <a16:creationId xmlns:a16="http://schemas.microsoft.com/office/drawing/2014/main" id="{019821F2-A593-46FE-BE4C-F91F37381B1D}"/>
              </a:ext>
            </a:extLst>
          </p:cNvPr>
          <p:cNvGraphicFramePr>
            <a:graphicFrameLocks noGrp="1"/>
          </p:cNvGraphicFramePr>
          <p:nvPr userDrawn="1">
            <p:extLst>
              <p:ext uri="{D42A27DB-BD31-4B8C-83A1-F6EECF244321}">
                <p14:modId xmlns:p14="http://schemas.microsoft.com/office/powerpoint/2010/main" val="2429028199"/>
              </p:ext>
            </p:extLst>
          </p:nvPr>
        </p:nvGraphicFramePr>
        <p:xfrm>
          <a:off x="48885407" y="-98874"/>
          <a:ext cx="10314268" cy="38587583"/>
        </p:xfrm>
        <a:graphic>
          <a:graphicData uri="http://schemas.openxmlformats.org/drawingml/2006/table">
            <a:tbl>
              <a:tblPr firstRow="1" bandRow="1">
                <a:tableStyleId>{5C22544A-7EE6-4342-B048-85BDC9FD1C3A}</a:tableStyleId>
              </a:tblPr>
              <a:tblGrid>
                <a:gridCol w="3657320">
                  <a:extLst>
                    <a:ext uri="{9D8B030D-6E8A-4147-A177-3AD203B41FA5}">
                      <a16:colId xmlns:a16="http://schemas.microsoft.com/office/drawing/2014/main" val="20000"/>
                    </a:ext>
                  </a:extLst>
                </a:gridCol>
                <a:gridCol w="1511080">
                  <a:extLst>
                    <a:ext uri="{9D8B030D-6E8A-4147-A177-3AD203B41FA5}">
                      <a16:colId xmlns:a16="http://schemas.microsoft.com/office/drawing/2014/main" val="997673227"/>
                    </a:ext>
                  </a:extLst>
                </a:gridCol>
                <a:gridCol w="5145868">
                  <a:extLst>
                    <a:ext uri="{9D8B030D-6E8A-4147-A177-3AD203B41FA5}">
                      <a16:colId xmlns:a16="http://schemas.microsoft.com/office/drawing/2014/main" val="4164475170"/>
                    </a:ext>
                  </a:extLst>
                </a:gridCol>
              </a:tblGrid>
              <a:tr h="2049171">
                <a:tc gridSpan="3">
                  <a:txBody>
                    <a:bodyPr/>
                    <a:lstStyle/>
                    <a:p>
                      <a:pPr marL="0" marR="0" indent="0" algn="ctr" defTabSz="4388900" rtl="0" eaLnBrk="1" fontAlgn="auto" latinLnBrk="0" hangingPunct="1">
                        <a:lnSpc>
                          <a:spcPct val="100000"/>
                        </a:lnSpc>
                        <a:spcBef>
                          <a:spcPts val="0"/>
                        </a:spcBef>
                        <a:spcAft>
                          <a:spcPts val="0"/>
                        </a:spcAft>
                        <a:buClrTx/>
                        <a:buSzTx/>
                        <a:buFontTx/>
                        <a:buNone/>
                        <a:tabLst/>
                        <a:defRPr/>
                      </a:pPr>
                      <a:r>
                        <a:rPr lang="en-US" sz="4700" b="0" spc="600" dirty="0">
                          <a:solidFill>
                            <a:srgbClr val="1F3A4E"/>
                          </a:solidFill>
                          <a:latin typeface="Arial Black" panose="020B0A04020102020204" pitchFamily="34" charset="0"/>
                        </a:rPr>
                        <a:t>QUICK START GUIDE</a:t>
                      </a:r>
                      <a:br>
                        <a:rPr lang="en-US" sz="4700" b="0" spc="600" dirty="0">
                          <a:solidFill>
                            <a:srgbClr val="1F3A4E"/>
                          </a:solidFill>
                          <a:latin typeface="Arial Black" panose="020B0A04020102020204" pitchFamily="34" charset="0"/>
                        </a:rPr>
                      </a:br>
                      <a:r>
                        <a:rPr lang="en-US" sz="3700" b="1" spc="0" dirty="0">
                          <a:solidFill>
                            <a:srgbClr val="FF0000"/>
                          </a:solidFill>
                          <a:latin typeface="Trebuchet MS" pitchFamily="34" charset="0"/>
                        </a:rPr>
                        <a:t>(THIS SIDEBAR WILL NOT PRINT)</a:t>
                      </a:r>
                      <a:endParaRPr lang="en-US" sz="4700" b="1" spc="600" dirty="0">
                        <a:solidFill>
                          <a:schemeClr val="bg1"/>
                        </a:solidFill>
                        <a:latin typeface="Trebuchet MS" pitchFamily="34" charset="0"/>
                      </a:endParaRPr>
                    </a:p>
                  </a:txBody>
                  <a:tcPr marL="200025" marR="100013" marT="160020" marB="53340">
                    <a:solidFill>
                      <a:srgbClr val="FFC000"/>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6490285">
                <a:tc gridSpan="3">
                  <a:txBody>
                    <a:bodyPr/>
                    <a:lstStyle/>
                    <a:p>
                      <a:pPr algn="l"/>
                      <a:r>
                        <a:rPr lang="en-US" sz="3300" b="1" baseline="0" dirty="0">
                          <a:solidFill>
                            <a:srgbClr val="FFC000"/>
                          </a:solidFill>
                          <a:latin typeface="Arial" panose="020B0604020202020204" pitchFamily="34" charset="0"/>
                          <a:cs typeface="Arial" panose="020B0604020202020204" pitchFamily="34" charset="0"/>
                        </a:rPr>
                        <a:t>How to change the template colors</a:t>
                      </a:r>
                    </a:p>
                    <a:p>
                      <a:pPr marL="0" indent="0" algn="l" defTabSz="114300"/>
                      <a:r>
                        <a:rPr lang="en-US" sz="2800" b="0" baseline="0" dirty="0">
                          <a:solidFill>
                            <a:srgbClr val="D9D9D9"/>
                          </a:solidFill>
                          <a:latin typeface="Arial" panose="020B0604020202020204" pitchFamily="34" charset="0"/>
                          <a:cs typeface="Arial" panose="020B0604020202020204" pitchFamily="34" charset="0"/>
                        </a:rPr>
                        <a:t>You can change the overall template color theme by clicking on the COLORS dropdown menu under the DESIGN tab. You can see a tutorial here: </a:t>
                      </a:r>
                      <a:r>
                        <a:rPr lang="en-US" sz="2800" dirty="0">
                          <a:solidFill>
                            <a:srgbClr val="FFC000"/>
                          </a:solidFill>
                          <a:hlinkClick r:id="rId18">
                            <a:extLst>
                              <a:ext uri="{A12FA001-AC4F-418D-AE19-62706E023703}">
                                <ahyp:hlinkClr xmlns:ahyp="http://schemas.microsoft.com/office/drawing/2018/hyperlinkcolor" val="tx"/>
                              </a:ext>
                            </a:extLst>
                          </a:hlinkClick>
                        </a:rPr>
                        <a:t>https://www.posterpresentations.com/how-to-change-the-research-poster-template-colors.html</a:t>
                      </a:r>
                      <a:endParaRPr lang="en-US" sz="2800" dirty="0">
                        <a:solidFill>
                          <a:srgbClr val="FFC000"/>
                        </a:solidFill>
                      </a:endParaRPr>
                    </a:p>
                    <a:p>
                      <a:pPr marL="0" indent="0" algn="l" defTabSz="114300"/>
                      <a:endParaRPr lang="en-US" sz="2800" b="0" baseline="0" dirty="0">
                        <a:solidFill>
                          <a:srgbClr val="D9D9D9"/>
                        </a:solidFill>
                        <a:latin typeface="Arial" panose="020B0604020202020204" pitchFamily="34" charset="0"/>
                        <a:cs typeface="Arial" panose="020B0604020202020204" pitchFamily="34" charset="0"/>
                      </a:endParaRPr>
                    </a:p>
                    <a:p>
                      <a:pPr marL="0" indent="0" algn="l" defTabSz="114300"/>
                      <a:r>
                        <a:rPr lang="en-US" sz="2800" b="0" baseline="0" dirty="0">
                          <a:solidFill>
                            <a:srgbClr val="D9D9D9"/>
                          </a:solidFill>
                          <a:latin typeface="Arial" panose="020B0604020202020204" pitchFamily="34" charset="0"/>
                          <a:cs typeface="Arial" panose="020B0604020202020204" pitchFamily="34" charset="0"/>
                        </a:rPr>
                        <a:t>You can also manually change the color of individual elements by going to VIEW &gt; SLIDE MASTER. On the left side of your screen select the background master where you can change the template background, column sizes, etc. </a:t>
                      </a:r>
                    </a:p>
                    <a:p>
                      <a:pPr marL="0" indent="0" algn="l" defTabSz="114300"/>
                      <a:endParaRPr lang="en-US" sz="2800" b="0" baseline="0" dirty="0">
                        <a:solidFill>
                          <a:srgbClr val="D9D9D9"/>
                        </a:solidFill>
                        <a:latin typeface="Arial" panose="020B0604020202020204" pitchFamily="34" charset="0"/>
                        <a:cs typeface="Arial" panose="020B0604020202020204" pitchFamily="34" charset="0"/>
                      </a:endParaRPr>
                    </a:p>
                    <a:p>
                      <a:pPr marL="0" indent="0" algn="l" defTabSz="114300"/>
                      <a:r>
                        <a:rPr lang="en-US" sz="2800" b="0" baseline="0" dirty="0">
                          <a:solidFill>
                            <a:srgbClr val="D9D9D9"/>
                          </a:solidFill>
                          <a:latin typeface="Arial" panose="020B0604020202020204" pitchFamily="34" charset="0"/>
                          <a:cs typeface="Arial" panose="020B0604020202020204" pitchFamily="34" charset="0"/>
                        </a:rPr>
                        <a:t>After you finish working on the SLIDE MASTER, it is important that you go to VIEW &gt; NORMAL to continue working on your poster. </a:t>
                      </a:r>
                    </a:p>
                  </a:txBody>
                  <a:tcPr marL="200025" marR="100013" marT="160020" marB="53340">
                    <a:solidFill>
                      <a:schemeClr val="tx1"/>
                    </a:solidFill>
                  </a:tcPr>
                </a:tc>
                <a:tc hMerge="1">
                  <a:txBody>
                    <a:bodyPr/>
                    <a:lstStyle/>
                    <a:p>
                      <a:endParaRPr lang="en-US" sz="2400" dirty="0">
                        <a:solidFill>
                          <a:srgbClr val="1F3A4E"/>
                        </a:solidFill>
                      </a:endParaRPr>
                    </a:p>
                  </a:txBody>
                  <a:tcPr marL="182880" marT="137160">
                    <a:blipFill rotWithShape="1">
                      <a:blip r:embed="rId19"/>
                      <a:stretch>
                        <a:fillRect/>
                      </a:stretch>
                    </a:blipFill>
                  </a:tcPr>
                </a:tc>
                <a:tc hMerge="1">
                  <a:txBody>
                    <a:bodyPr/>
                    <a:lstStyle/>
                    <a:p>
                      <a:endParaRPr lang="en-US"/>
                    </a:p>
                  </a:txBody>
                  <a:tcPr/>
                </a:tc>
                <a:extLst>
                  <a:ext uri="{0D108BD9-81ED-4DB2-BD59-A6C34878D82A}">
                    <a16:rowId xmlns:a16="http://schemas.microsoft.com/office/drawing/2014/main" val="10001"/>
                  </a:ext>
                </a:extLst>
              </a:tr>
              <a:tr h="4279006">
                <a:tc gridSpan="3">
                  <a:txBody>
                    <a:bodyPr/>
                    <a:lstStyle/>
                    <a:p>
                      <a:r>
                        <a:rPr lang="en-US" sz="3300" b="1" dirty="0">
                          <a:solidFill>
                            <a:srgbClr val="FFC000"/>
                          </a:solidFill>
                          <a:latin typeface="Arial" panose="020B0604020202020204" pitchFamily="34" charset="0"/>
                          <a:cs typeface="Arial" panose="020B0604020202020204" pitchFamily="34" charset="0"/>
                        </a:rPr>
                        <a:t>How to change the column layout configuration</a:t>
                      </a:r>
                    </a:p>
                    <a:p>
                      <a:r>
                        <a:rPr lang="en-US" sz="2800" dirty="0">
                          <a:solidFill>
                            <a:srgbClr val="D9D9D9"/>
                          </a:solidFill>
                          <a:latin typeface="Arial" panose="020B0604020202020204" pitchFamily="34" charset="0"/>
                          <a:cs typeface="Arial" panose="020B0604020202020204" pitchFamily="34" charset="0"/>
                        </a:rPr>
                        <a:t>You can manually change the configuration on the columns by going to VIEW &gt; SLIDE MASTER. You can delete columns, resize them or modify them as needed for your layout. </a:t>
                      </a:r>
                    </a:p>
                    <a:p>
                      <a:pPr marL="0" marR="0" indent="0" algn="l" defTabSz="3765366" rtl="0" eaLnBrk="1" fontAlgn="auto" latinLnBrk="0" hangingPunct="1">
                        <a:lnSpc>
                          <a:spcPct val="100000"/>
                        </a:lnSpc>
                        <a:spcBef>
                          <a:spcPts val="0"/>
                        </a:spcBef>
                        <a:spcAft>
                          <a:spcPts val="0"/>
                        </a:spcAft>
                        <a:buClrTx/>
                        <a:buSzTx/>
                        <a:buFontTx/>
                        <a:buNone/>
                        <a:tabLst/>
                        <a:defRPr/>
                      </a:pPr>
                      <a:r>
                        <a:rPr lang="en-US" sz="2800" dirty="0">
                          <a:solidFill>
                            <a:srgbClr val="D9D9D9"/>
                          </a:solidFill>
                          <a:latin typeface="Arial" panose="020B0604020202020204" pitchFamily="34" charset="0"/>
                          <a:cs typeface="Arial" panose="020B0604020202020204" pitchFamily="34" charset="0"/>
                        </a:rPr>
                        <a:t>You can see a tutorial here: </a:t>
                      </a:r>
                      <a:r>
                        <a:rPr lang="en-US" sz="2800" u="sng" dirty="0">
                          <a:solidFill>
                            <a:srgbClr val="FFC000"/>
                          </a:solidFill>
                          <a:latin typeface="Arial" panose="020B0604020202020204" pitchFamily="34" charset="0"/>
                          <a:cs typeface="Arial" panose="020B0604020202020204" pitchFamily="34" charset="0"/>
                        </a:rPr>
                        <a:t>https://</a:t>
                      </a:r>
                      <a:r>
                        <a:rPr lang="en-US" sz="2800" u="sng" dirty="0" err="1">
                          <a:solidFill>
                            <a:srgbClr val="FFC000"/>
                          </a:solidFill>
                          <a:latin typeface="Arial" panose="020B0604020202020204" pitchFamily="34" charset="0"/>
                          <a:cs typeface="Arial" panose="020B0604020202020204" pitchFamily="34" charset="0"/>
                        </a:rPr>
                        <a:t>www.posterpresentations.com</a:t>
                      </a:r>
                      <a:r>
                        <a:rPr lang="en-US" sz="2800" u="sng" dirty="0">
                          <a:solidFill>
                            <a:srgbClr val="FFC000"/>
                          </a:solidFill>
                          <a:latin typeface="Arial" panose="020B0604020202020204" pitchFamily="34" charset="0"/>
                          <a:cs typeface="Arial" panose="020B0604020202020204" pitchFamily="34" charset="0"/>
                        </a:rPr>
                        <a:t>/how-to-change-the-column-</a:t>
                      </a:r>
                      <a:r>
                        <a:rPr lang="en-US" sz="2800" u="sng" dirty="0" err="1">
                          <a:solidFill>
                            <a:srgbClr val="FFC000"/>
                          </a:solidFill>
                          <a:latin typeface="Arial" panose="020B0604020202020204" pitchFamily="34" charset="0"/>
                          <a:cs typeface="Arial" panose="020B0604020202020204" pitchFamily="34" charset="0"/>
                        </a:rPr>
                        <a:t>configuration.html</a:t>
                      </a:r>
                      <a:endParaRPr lang="en-US" sz="7600" u="sng" dirty="0">
                        <a:solidFill>
                          <a:srgbClr val="FFC000"/>
                        </a:solidFill>
                      </a:endParaRPr>
                    </a:p>
                  </a:txBody>
                  <a:tcPr marL="200025" marR="100013" marT="160020" marB="53340">
                    <a:solidFill>
                      <a:schemeClr val="tx1"/>
                    </a:solidFill>
                  </a:tcPr>
                </a:tc>
                <a:tc hMerge="1">
                  <a:txBody>
                    <a:bodyPr/>
                    <a:lstStyle/>
                    <a:p>
                      <a:endParaRPr lang="en-US" sz="2400" dirty="0">
                        <a:solidFill>
                          <a:srgbClr val="1F3A4E"/>
                        </a:solidFill>
                      </a:endParaRPr>
                    </a:p>
                  </a:txBody>
                  <a:tcPr marL="182880" marT="137160">
                    <a:blipFill rotWithShape="1">
                      <a:blip r:embed="rId20"/>
                      <a:stretch>
                        <a:fillRect/>
                      </a:stretch>
                    </a:blipFill>
                  </a:tcPr>
                </a:tc>
                <a:tc hMerge="1">
                  <a:txBody>
                    <a:bodyPr/>
                    <a:lstStyle/>
                    <a:p>
                      <a:endParaRPr lang="en-US" dirty="0"/>
                    </a:p>
                  </a:txBody>
                  <a:tcPr marL="182880" marT="137160">
                    <a:solidFill>
                      <a:srgbClr val="010101"/>
                    </a:solidFill>
                  </a:tcPr>
                </a:tc>
                <a:extLst>
                  <a:ext uri="{0D108BD9-81ED-4DB2-BD59-A6C34878D82A}">
                    <a16:rowId xmlns:a16="http://schemas.microsoft.com/office/drawing/2014/main" val="10004"/>
                  </a:ext>
                </a:extLst>
              </a:tr>
              <a:tr h="6039920">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endParaRPr lang="en-US" sz="2800" noProof="0" dirty="0">
                        <a:solidFill>
                          <a:srgbClr val="D9D9D9"/>
                        </a:solidFill>
                        <a:latin typeface="Arial" panose="020B0604020202020204" pitchFamily="34" charset="0"/>
                        <a:cs typeface="Arial" panose="020B0604020202020204" pitchFamily="34" charset="0"/>
                      </a:endParaRPr>
                    </a:p>
                  </a:txBody>
                  <a:tcPr marL="200025" marR="100013" marT="160020" marB="53340">
                    <a:blipFill dpi="0" rotWithShape="1">
                      <a:blip r:embed="rId21">
                        <a:extLst>
                          <a:ext uri="{28A0092B-C50C-407E-A947-70E740481C1C}">
                            <a14:useLocalDpi xmlns:a14="http://schemas.microsoft.com/office/drawing/2010/main" val="0"/>
                          </a:ext>
                        </a:extLst>
                      </a:blip>
                      <a:srcRect/>
                      <a:stretch>
                        <a:fillRect/>
                      </a:stretch>
                    </a:blipFill>
                  </a:tcPr>
                </a:tc>
                <a:tc hMerge="1">
                  <a:txBody>
                    <a:bodyPr/>
                    <a:lstStyle/>
                    <a:p>
                      <a:endParaRPr lang="en-US"/>
                    </a:p>
                  </a:txBody>
                  <a:tcPr/>
                </a:tc>
                <a:tc row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r>
                        <a:rPr lang="en-US" sz="3300" b="1" noProof="0" dirty="0">
                          <a:solidFill>
                            <a:srgbClr val="FFC000"/>
                          </a:solidFill>
                          <a:latin typeface="Arial" panose="020B0604020202020204" pitchFamily="34" charset="0"/>
                          <a:cs typeface="Arial" panose="020B0604020202020204" pitchFamily="34" charset="0"/>
                        </a:rPr>
                        <a:t>How to hide the QUICK START GUIDE bars from the sides of the template</a:t>
                      </a:r>
                    </a:p>
                    <a:p>
                      <a:pPr marL="0" marR="0" lvl="0" indent="0" algn="l" defTabSz="114300" rtl="0" eaLnBrk="1" fontAlgn="auto" latinLnBrk="0" hangingPunct="1">
                        <a:lnSpc>
                          <a:spcPct val="100000"/>
                        </a:lnSpc>
                        <a:spcBef>
                          <a:spcPts val="0"/>
                        </a:spcBef>
                        <a:spcAft>
                          <a:spcPts val="0"/>
                        </a:spcAft>
                        <a:buClrTx/>
                        <a:buSzTx/>
                        <a:buFontTx/>
                        <a:buNone/>
                        <a:tabLst/>
                        <a:defRPr/>
                      </a:pPr>
                      <a:r>
                        <a:rPr lang="en-US" sz="2800" noProof="0" dirty="0">
                          <a:solidFill>
                            <a:srgbClr val="D9D9D9"/>
                          </a:solidFill>
                          <a:latin typeface="Arial" panose="020B0604020202020204" pitchFamily="34" charset="0"/>
                          <a:cs typeface="Arial" panose="020B0604020202020204" pitchFamily="34" charset="0"/>
                        </a:rPr>
                        <a:t>The Quick Start</a:t>
                      </a:r>
                      <a:r>
                        <a:rPr lang="en-US" sz="2800" baseline="0" noProof="0" dirty="0">
                          <a:solidFill>
                            <a:srgbClr val="D9D9D9"/>
                          </a:solidFill>
                          <a:latin typeface="Arial" panose="020B0604020202020204" pitchFamily="34" charset="0"/>
                          <a:cs typeface="Arial" panose="020B0604020202020204" pitchFamily="34" charset="0"/>
                        </a:rPr>
                        <a:t> Guides</a:t>
                      </a:r>
                      <a:r>
                        <a:rPr lang="en-US" sz="2800" noProof="0" dirty="0">
                          <a:solidFill>
                            <a:srgbClr val="D9D9D9"/>
                          </a:solidFill>
                          <a:latin typeface="Arial" panose="020B0604020202020204" pitchFamily="34" charset="0"/>
                          <a:cs typeface="Arial" panose="020B0604020202020204" pitchFamily="34" charset="0"/>
                        </a:rPr>
                        <a:t> </a:t>
                      </a:r>
                      <a:r>
                        <a:rPr lang="en-US" sz="2800" u="sng" noProof="0" dirty="0">
                          <a:solidFill>
                            <a:srgbClr val="D9D9D9"/>
                          </a:solidFill>
                          <a:latin typeface="Arial" panose="020B0604020202020204" pitchFamily="34" charset="0"/>
                          <a:cs typeface="Arial" panose="020B0604020202020204" pitchFamily="34" charset="0"/>
                        </a:rPr>
                        <a:t>are outside the template’s printable area</a:t>
                      </a:r>
                      <a:r>
                        <a:rPr lang="en-US" sz="2800" noProof="0" dirty="0">
                          <a:solidFill>
                            <a:srgbClr val="D9D9D9"/>
                          </a:solidFill>
                          <a:latin typeface="Arial" panose="020B0604020202020204" pitchFamily="34" charset="0"/>
                          <a:cs typeface="Arial" panose="020B0604020202020204" pitchFamily="34" charset="0"/>
                        </a:rPr>
                        <a:t> and they will not be on the printed poster</a:t>
                      </a:r>
                      <a:r>
                        <a:rPr lang="en-US" sz="2800" baseline="0" noProof="0" dirty="0">
                          <a:solidFill>
                            <a:srgbClr val="D9D9D9"/>
                          </a:solidFill>
                          <a:latin typeface="Arial" panose="020B0604020202020204" pitchFamily="34" charset="0"/>
                          <a:cs typeface="Arial" panose="020B0604020202020204" pitchFamily="34" charset="0"/>
                        </a:rPr>
                        <a:t>. </a:t>
                      </a:r>
                    </a:p>
                    <a:p>
                      <a:pPr marL="0" marR="0" lvl="0" indent="0" algn="l" defTabSz="114300" rtl="0" eaLnBrk="1" fontAlgn="auto" latinLnBrk="0" hangingPunct="1">
                        <a:lnSpc>
                          <a:spcPct val="100000"/>
                        </a:lnSpc>
                        <a:spcBef>
                          <a:spcPts val="0"/>
                        </a:spcBef>
                        <a:spcAft>
                          <a:spcPts val="0"/>
                        </a:spcAft>
                        <a:buClrTx/>
                        <a:buSzTx/>
                        <a:buFontTx/>
                        <a:buNone/>
                        <a:tabLst/>
                        <a:defRPr/>
                      </a:pPr>
                      <a:endParaRPr lang="en-US" sz="2800" baseline="0" noProof="0" dirty="0">
                        <a:solidFill>
                          <a:srgbClr val="D9D9D9"/>
                        </a:solidFill>
                        <a:latin typeface="Arial" panose="020B0604020202020204" pitchFamily="34" charset="0"/>
                        <a:cs typeface="Arial" panose="020B0604020202020204" pitchFamily="34" charset="0"/>
                      </a:endParaRPr>
                    </a:p>
                    <a:p>
                      <a:pPr marL="0" marR="0" lvl="0" indent="0" algn="l" defTabSz="114300" rtl="0" eaLnBrk="1" fontAlgn="auto" latinLnBrk="0" hangingPunct="1">
                        <a:lnSpc>
                          <a:spcPct val="100000"/>
                        </a:lnSpc>
                        <a:spcBef>
                          <a:spcPts val="0"/>
                        </a:spcBef>
                        <a:spcAft>
                          <a:spcPts val="0"/>
                        </a:spcAft>
                        <a:buClrTx/>
                        <a:buSzTx/>
                        <a:buFontTx/>
                        <a:buNone/>
                        <a:tabLst/>
                        <a:defRPr/>
                      </a:pPr>
                      <a:r>
                        <a:rPr lang="en-US" sz="2800" baseline="0" noProof="0" dirty="0">
                          <a:solidFill>
                            <a:srgbClr val="D9D9D9"/>
                          </a:solidFill>
                          <a:latin typeface="Arial" panose="020B0604020202020204" pitchFamily="34" charset="0"/>
                          <a:cs typeface="Arial" panose="020B0604020202020204" pitchFamily="34" charset="0"/>
                        </a:rPr>
                        <a:t>If you create a PDF file from your template, the guides will not be included.</a:t>
                      </a:r>
                    </a:p>
                    <a:p>
                      <a:pPr marL="0" marR="0" lvl="0" indent="0" algn="l" defTabSz="114300" rtl="0" eaLnBrk="1" fontAlgn="auto" latinLnBrk="0" hangingPunct="1">
                        <a:lnSpc>
                          <a:spcPct val="100000"/>
                        </a:lnSpc>
                        <a:spcBef>
                          <a:spcPts val="0"/>
                        </a:spcBef>
                        <a:spcAft>
                          <a:spcPts val="0"/>
                        </a:spcAft>
                        <a:buClrTx/>
                        <a:buSzTx/>
                        <a:buFontTx/>
                        <a:buNone/>
                        <a:tabLst/>
                        <a:defRPr/>
                      </a:pPr>
                      <a:endParaRPr lang="en-US" sz="2800" baseline="0" noProof="0" dirty="0">
                        <a:solidFill>
                          <a:srgbClr val="D9D9D9"/>
                        </a:solidFill>
                        <a:latin typeface="Arial" panose="020B0604020202020204" pitchFamily="34" charset="0"/>
                        <a:cs typeface="Arial" panose="020B0604020202020204" pitchFamily="34" charset="0"/>
                      </a:endParaRPr>
                    </a:p>
                    <a:p>
                      <a:pPr marL="0" marR="0" lvl="0" indent="0" algn="l" defTabSz="114300" rtl="0" eaLnBrk="1" fontAlgn="auto" latinLnBrk="0" hangingPunct="1">
                        <a:lnSpc>
                          <a:spcPct val="100000"/>
                        </a:lnSpc>
                        <a:spcBef>
                          <a:spcPts val="0"/>
                        </a:spcBef>
                        <a:spcAft>
                          <a:spcPts val="0"/>
                        </a:spcAft>
                        <a:buClrTx/>
                        <a:buSzTx/>
                        <a:buFontTx/>
                        <a:buNone/>
                        <a:tabLst/>
                        <a:defRPr/>
                      </a:pPr>
                      <a:r>
                        <a:rPr lang="en-US" sz="2800" baseline="0" noProof="0" dirty="0">
                          <a:solidFill>
                            <a:srgbClr val="D9D9D9"/>
                          </a:solidFill>
                          <a:latin typeface="Arial" panose="020B0604020202020204" pitchFamily="34" charset="0"/>
                          <a:cs typeface="Arial" panose="020B0604020202020204" pitchFamily="34" charset="0"/>
                        </a:rPr>
                        <a:t>To hide the guides click on the </a:t>
                      </a:r>
                      <a:r>
                        <a:rPr lang="en-US" sz="2800" b="1" baseline="0" noProof="0" dirty="0">
                          <a:solidFill>
                            <a:srgbClr val="D9D9D9"/>
                          </a:solidFill>
                          <a:latin typeface="Arial" panose="020B0604020202020204" pitchFamily="34" charset="0"/>
                          <a:cs typeface="Arial" panose="020B0604020202020204" pitchFamily="34" charset="0"/>
                        </a:rPr>
                        <a:t>Home</a:t>
                      </a:r>
                      <a:r>
                        <a:rPr lang="en-US" sz="2800" baseline="0" noProof="0" dirty="0">
                          <a:solidFill>
                            <a:srgbClr val="D9D9D9"/>
                          </a:solidFill>
                          <a:latin typeface="Arial" panose="020B0604020202020204" pitchFamily="34" charset="0"/>
                          <a:cs typeface="Arial" panose="020B0604020202020204" pitchFamily="34" charset="0"/>
                        </a:rPr>
                        <a:t> tab (top of the screen) and then click on the </a:t>
                      </a:r>
                      <a:r>
                        <a:rPr lang="en-US" sz="2800" b="1" baseline="0" noProof="0" dirty="0">
                          <a:solidFill>
                            <a:srgbClr val="D9D9D9"/>
                          </a:solidFill>
                          <a:latin typeface="Arial" panose="020B0604020202020204" pitchFamily="34" charset="0"/>
                          <a:cs typeface="Arial" panose="020B0604020202020204" pitchFamily="34" charset="0"/>
                        </a:rPr>
                        <a:t>Layout</a:t>
                      </a:r>
                      <a:r>
                        <a:rPr lang="en-US" sz="2800" baseline="0" noProof="0" dirty="0">
                          <a:solidFill>
                            <a:srgbClr val="D9D9D9"/>
                          </a:solidFill>
                          <a:latin typeface="Arial" panose="020B0604020202020204" pitchFamily="34" charset="0"/>
                          <a:cs typeface="Arial" panose="020B0604020202020204" pitchFamily="34" charset="0"/>
                        </a:rPr>
                        <a:t> button below to see the available layouts. Choose the </a:t>
                      </a:r>
                      <a:r>
                        <a:rPr lang="en-US" sz="2800" b="1" baseline="0" noProof="0" dirty="0">
                          <a:solidFill>
                            <a:srgbClr val="D9D9D9"/>
                          </a:solidFill>
                          <a:latin typeface="Arial" panose="020B0604020202020204" pitchFamily="34" charset="0"/>
                          <a:cs typeface="Arial" panose="020B0604020202020204" pitchFamily="34" charset="0"/>
                        </a:rPr>
                        <a:t>Without Guides </a:t>
                      </a:r>
                      <a:r>
                        <a:rPr lang="en-US" sz="2800" b="0" baseline="0" noProof="0" dirty="0">
                          <a:solidFill>
                            <a:srgbClr val="D9D9D9"/>
                          </a:solidFill>
                          <a:latin typeface="Arial" panose="020B0604020202020204" pitchFamily="34" charset="0"/>
                          <a:cs typeface="Arial" panose="020B0604020202020204" pitchFamily="34" charset="0"/>
                        </a:rPr>
                        <a:t>layout</a:t>
                      </a:r>
                      <a:r>
                        <a:rPr lang="en-US" sz="2800" baseline="0" noProof="0" dirty="0">
                          <a:solidFill>
                            <a:srgbClr val="D9D9D9"/>
                          </a:solidFill>
                          <a:latin typeface="Arial" panose="020B0604020202020204" pitchFamily="34" charset="0"/>
                          <a:cs typeface="Arial" panose="020B0604020202020204" pitchFamily="34" charset="0"/>
                        </a:rPr>
                        <a:t>.</a:t>
                      </a:r>
                      <a:endParaRPr lang="en-US" sz="2800" noProof="0" dirty="0">
                        <a:solidFill>
                          <a:srgbClr val="D9D9D9"/>
                        </a:solidFill>
                        <a:latin typeface="Arial" panose="020B0604020202020204" pitchFamily="34" charset="0"/>
                        <a:cs typeface="Arial" panose="020B0604020202020204" pitchFamily="34" charset="0"/>
                      </a:endParaRPr>
                    </a:p>
                    <a:p>
                      <a:pPr marL="0" marR="0" lvl="0" indent="0" algn="l" defTabSz="114300" rtl="0" eaLnBrk="1" fontAlgn="auto" latinLnBrk="0" hangingPunct="1">
                        <a:lnSpc>
                          <a:spcPct val="100000"/>
                        </a:lnSpc>
                        <a:spcBef>
                          <a:spcPts val="0"/>
                        </a:spcBef>
                        <a:spcAft>
                          <a:spcPts val="0"/>
                        </a:spcAft>
                        <a:buClrTx/>
                        <a:buSzTx/>
                        <a:buFontTx/>
                        <a:buNone/>
                        <a:tabLst/>
                        <a:defRPr/>
                      </a:pPr>
                      <a:endParaRPr lang="en-US" sz="2800" noProof="0" dirty="0">
                        <a:solidFill>
                          <a:srgbClr val="D9D9D9"/>
                        </a:solidFill>
                        <a:latin typeface="Arial" panose="020B0604020202020204" pitchFamily="34" charset="0"/>
                        <a:cs typeface="Arial" panose="020B0604020202020204" pitchFamily="34" charset="0"/>
                      </a:endParaRPr>
                    </a:p>
                  </a:txBody>
                  <a:tcPr marL="200025" marR="100013" marT="160020" marB="53340">
                    <a:solidFill>
                      <a:srgbClr val="010101"/>
                    </a:solidFill>
                  </a:tcPr>
                </a:tc>
                <a:extLst>
                  <a:ext uri="{0D108BD9-81ED-4DB2-BD59-A6C34878D82A}">
                    <a16:rowId xmlns:a16="http://schemas.microsoft.com/office/drawing/2014/main" val="10005"/>
                  </a:ext>
                </a:extLst>
              </a:tr>
              <a:tr h="3369715">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endParaRPr lang="en-US" sz="2800" noProof="0" dirty="0">
                        <a:solidFill>
                          <a:srgbClr val="D9D9D9"/>
                        </a:solidFill>
                        <a:latin typeface="Arial" panose="020B0604020202020204" pitchFamily="34" charset="0"/>
                        <a:cs typeface="Arial" panose="020B0604020202020204" pitchFamily="34" charset="0"/>
                      </a:endParaRPr>
                    </a:p>
                  </a:txBody>
                  <a:tcPr marL="200025" marR="100013" marT="160020" marB="53340">
                    <a:solidFill>
                      <a:srgbClr val="010101"/>
                    </a:solidFill>
                  </a:tcPr>
                </a:tc>
                <a:tc hMerge="1">
                  <a:txBody>
                    <a:bodyPr/>
                    <a:lstStyle/>
                    <a:p>
                      <a:endParaRPr lang="en-US"/>
                    </a:p>
                  </a:txBody>
                  <a:tcPr/>
                </a:tc>
                <a:tc vMerge="1">
                  <a:txBody>
                    <a:bodyPr/>
                    <a:lstStyle/>
                    <a:p>
                      <a:endParaRPr lang="en-US"/>
                    </a:p>
                  </a:txBody>
                  <a:tcPr/>
                </a:tc>
                <a:extLst>
                  <a:ext uri="{0D108BD9-81ED-4DB2-BD59-A6C34878D82A}">
                    <a16:rowId xmlns:a16="http://schemas.microsoft.com/office/drawing/2014/main" val="1766341567"/>
                  </a:ext>
                </a:extLst>
              </a:tr>
              <a:tr h="4411664">
                <a:tc gridSpan="2">
                  <a:txBody>
                    <a:bodyPr/>
                    <a:lstStyle/>
                    <a:p>
                      <a:r>
                        <a:rPr lang="en-US" sz="3300" b="1" dirty="0">
                          <a:solidFill>
                            <a:srgbClr val="FFC000"/>
                          </a:solidFill>
                          <a:latin typeface="Arial" panose="020B0604020202020204" pitchFamily="34" charset="0"/>
                          <a:cs typeface="Arial" panose="020B0604020202020204" pitchFamily="34" charset="0"/>
                        </a:rPr>
                        <a:t>How to</a:t>
                      </a:r>
                      <a:r>
                        <a:rPr lang="en-US" sz="3300" b="1" baseline="0" dirty="0">
                          <a:solidFill>
                            <a:srgbClr val="FFC000"/>
                          </a:solidFill>
                          <a:latin typeface="Arial" panose="020B0604020202020204" pitchFamily="34" charset="0"/>
                          <a:cs typeface="Arial" panose="020B0604020202020204" pitchFamily="34" charset="0"/>
                        </a:rPr>
                        <a:t> preview your poster prior to printing</a:t>
                      </a:r>
                      <a:endParaRPr lang="en-US" sz="3300" b="1" dirty="0">
                        <a:solidFill>
                          <a:srgbClr val="FFC000"/>
                        </a:solidFill>
                        <a:latin typeface="Arial" panose="020B0604020202020204" pitchFamily="34" charset="0"/>
                        <a:cs typeface="Arial" panose="020B0604020202020204" pitchFamily="34" charset="0"/>
                      </a:endParaRPr>
                    </a:p>
                    <a:p>
                      <a:r>
                        <a:rPr lang="en-US" sz="2800" dirty="0">
                          <a:solidFill>
                            <a:srgbClr val="D9D9D9"/>
                          </a:solidFill>
                          <a:latin typeface="Arial" panose="020B0604020202020204" pitchFamily="34" charset="0"/>
                          <a:cs typeface="Arial" panose="020B0604020202020204" pitchFamily="34" charset="0"/>
                        </a:rPr>
                        <a:t>You can preview your poster at any time by pressing the </a:t>
                      </a:r>
                      <a:r>
                        <a:rPr lang="en-US" sz="2800" dirty="0">
                          <a:solidFill>
                            <a:srgbClr val="FFC000"/>
                          </a:solidFill>
                          <a:latin typeface="Arial" panose="020B0604020202020204" pitchFamily="34" charset="0"/>
                          <a:cs typeface="Arial" panose="020B0604020202020204" pitchFamily="34" charset="0"/>
                        </a:rPr>
                        <a:t>F5 key</a:t>
                      </a:r>
                      <a:r>
                        <a:rPr lang="en-US" sz="2800" dirty="0">
                          <a:solidFill>
                            <a:srgbClr val="D9D9D9"/>
                          </a:solidFill>
                          <a:latin typeface="Arial" panose="020B0604020202020204" pitchFamily="34" charset="0"/>
                          <a:cs typeface="Arial" panose="020B0604020202020204" pitchFamily="34" charset="0"/>
                        </a:rPr>
                        <a:t> on your keyboard. You will see on the screen what's on your poster and how it should look when printed. Press the </a:t>
                      </a:r>
                      <a:r>
                        <a:rPr lang="en-US" sz="2800" dirty="0">
                          <a:solidFill>
                            <a:srgbClr val="FFC000"/>
                          </a:solidFill>
                          <a:latin typeface="Arial" panose="020B0604020202020204" pitchFamily="34" charset="0"/>
                          <a:cs typeface="Arial" panose="020B0604020202020204" pitchFamily="34" charset="0"/>
                        </a:rPr>
                        <a:t>ESC key </a:t>
                      </a:r>
                      <a:r>
                        <a:rPr lang="en-US" sz="2800" dirty="0">
                          <a:solidFill>
                            <a:srgbClr val="D9D9D9"/>
                          </a:solidFill>
                          <a:latin typeface="Arial" panose="020B0604020202020204" pitchFamily="34" charset="0"/>
                          <a:cs typeface="Arial" panose="020B0604020202020204" pitchFamily="34" charset="0"/>
                        </a:rPr>
                        <a:t>to exit Preview.</a:t>
                      </a:r>
                    </a:p>
                  </a:txBody>
                  <a:tcPr marL="200025" marR="100013" marT="160020" marB="53340">
                    <a:solidFill>
                      <a:srgbClr val="010101"/>
                    </a:solidFill>
                  </a:tcPr>
                </a:tc>
                <a:tc hMerge="1">
                  <a:txBody>
                    <a:bodyPr/>
                    <a:lstStyle/>
                    <a:p>
                      <a:endParaRPr lang="en-US"/>
                    </a:p>
                  </a:txBody>
                  <a:tcPr/>
                </a:tc>
                <a:tc>
                  <a:txBody>
                    <a:bodyPr/>
                    <a:lstStyle/>
                    <a:p>
                      <a:pPr algn="ctr"/>
                      <a:r>
                        <a:rPr lang="en-US" sz="13400" b="1" dirty="0">
                          <a:solidFill>
                            <a:srgbClr val="D9D9D9"/>
                          </a:solidFill>
                          <a:latin typeface="Arial" panose="020B0604020202020204" pitchFamily="34" charset="0"/>
                          <a:cs typeface="Arial" panose="020B0604020202020204" pitchFamily="34" charset="0"/>
                        </a:rPr>
                        <a:t>F5</a:t>
                      </a:r>
                      <a:r>
                        <a:rPr lang="en-US" sz="2800" baseline="0" dirty="0">
                          <a:solidFill>
                            <a:srgbClr val="D9D9D9"/>
                          </a:solidFill>
                          <a:latin typeface="Arial" panose="020B0604020202020204" pitchFamily="34" charset="0"/>
                          <a:cs typeface="Arial" panose="020B0604020202020204" pitchFamily="34" charset="0"/>
                        </a:rPr>
                        <a:t> </a:t>
                      </a:r>
                      <a:endParaRPr lang="en-US" sz="7600" dirty="0"/>
                    </a:p>
                  </a:txBody>
                  <a:tcPr marL="200025" marR="100013" marT="160020" marB="53340" anchor="ctr">
                    <a:solidFill>
                      <a:schemeClr val="tx1">
                        <a:lumMod val="95000"/>
                        <a:lumOff val="5000"/>
                      </a:schemeClr>
                    </a:solidFill>
                  </a:tcPr>
                </a:tc>
                <a:extLst>
                  <a:ext uri="{0D108BD9-81ED-4DB2-BD59-A6C34878D82A}">
                    <a16:rowId xmlns:a16="http://schemas.microsoft.com/office/drawing/2014/main" val="10006"/>
                  </a:ext>
                </a:extLst>
              </a:tr>
              <a:tr h="6619677">
                <a:tc gridSpan="3">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r>
                        <a:rPr lang="en-US" sz="3300" b="1" noProof="0" dirty="0">
                          <a:solidFill>
                            <a:srgbClr val="FFC000"/>
                          </a:solidFill>
                          <a:latin typeface="Arial"/>
                          <a:cs typeface="Arial"/>
                        </a:rPr>
                        <a:t>How to print your poster</a:t>
                      </a:r>
                    </a:p>
                    <a:p>
                      <a:pPr marL="0" marR="0" lvl="0" indent="0" algn="l" defTabSz="114300" rtl="0" eaLnBrk="1" fontAlgn="auto" latinLnBrk="0" hangingPunct="1">
                        <a:lnSpc>
                          <a:spcPct val="100000"/>
                        </a:lnSpc>
                        <a:spcBef>
                          <a:spcPts val="0"/>
                        </a:spcBef>
                        <a:spcAft>
                          <a:spcPts val="0"/>
                        </a:spcAft>
                        <a:buClrTx/>
                        <a:buSzTx/>
                        <a:buFontTx/>
                        <a:buNone/>
                        <a:tabLst/>
                        <a:defRPr/>
                      </a:pPr>
                      <a:r>
                        <a:rPr lang="en-US" sz="2800" noProof="0" dirty="0">
                          <a:solidFill>
                            <a:srgbClr val="D9D9D9"/>
                          </a:solidFill>
                          <a:latin typeface="Arial"/>
                          <a:cs typeface="Arial"/>
                        </a:rPr>
                        <a:t>When you are ready to have your poster printed go online to </a:t>
                      </a:r>
                      <a:r>
                        <a:rPr lang="en-US" sz="2800" noProof="0" dirty="0" err="1">
                          <a:solidFill>
                            <a:srgbClr val="FFC000"/>
                          </a:solidFill>
                          <a:latin typeface="Arial"/>
                          <a:cs typeface="Arial"/>
                        </a:rPr>
                        <a:t>PosterPresentations.com</a:t>
                      </a:r>
                      <a:r>
                        <a:rPr lang="en-US" sz="2800" noProof="0" dirty="0">
                          <a:solidFill>
                            <a:srgbClr val="D9D9D9"/>
                          </a:solidFill>
                          <a:latin typeface="Arial"/>
                          <a:cs typeface="Arial"/>
                        </a:rPr>
                        <a:t> and click on the "</a:t>
                      </a:r>
                      <a:r>
                        <a:rPr lang="en-US" sz="2800" noProof="0" dirty="0">
                          <a:solidFill>
                            <a:srgbClr val="FFC000"/>
                          </a:solidFill>
                          <a:latin typeface="Arial"/>
                          <a:cs typeface="Arial"/>
                        </a:rPr>
                        <a:t>Order Your Poster</a:t>
                      </a:r>
                      <a:r>
                        <a:rPr lang="en-US" sz="2800" noProof="0" dirty="0">
                          <a:solidFill>
                            <a:srgbClr val="D9D9D9"/>
                          </a:solidFill>
                          <a:latin typeface="Arial"/>
                          <a:cs typeface="Arial"/>
                        </a:rPr>
                        <a:t>" button. You can have your poster printed on professional papers, fabric for easy traveling and a variety of other materials. </a:t>
                      </a:r>
                    </a:p>
                    <a:p>
                      <a:pPr marL="0" marR="0" lvl="0" indent="0" algn="l" defTabSz="114300" rtl="0" eaLnBrk="1" fontAlgn="auto" latinLnBrk="0" hangingPunct="1">
                        <a:lnSpc>
                          <a:spcPct val="100000"/>
                        </a:lnSpc>
                        <a:spcBef>
                          <a:spcPts val="0"/>
                        </a:spcBef>
                        <a:spcAft>
                          <a:spcPts val="0"/>
                        </a:spcAft>
                        <a:buClrTx/>
                        <a:buSzTx/>
                        <a:buFontTx/>
                        <a:buNone/>
                        <a:tabLst/>
                        <a:defRPr/>
                      </a:pPr>
                      <a:r>
                        <a:rPr lang="en-US" sz="2800" noProof="0" dirty="0">
                          <a:solidFill>
                            <a:srgbClr val="D9D9D9"/>
                          </a:solidFill>
                          <a:latin typeface="Arial"/>
                          <a:cs typeface="Arial"/>
                        </a:rPr>
                        <a:t>If you submit a PowerPoint document, you will be receiving a PDF proof for your approval prior to printing. If your order is placed and paid for before noon (Pacific time) Monday-Friday, your order will ship out that same day. FedEx Next day, Second day, Third day, and Free Ground services are offered. </a:t>
                      </a:r>
                    </a:p>
                    <a:p>
                      <a:pPr marL="0" marR="0" lvl="0" indent="0" algn="l" defTabSz="114300" rtl="0" eaLnBrk="1" fontAlgn="auto" latinLnBrk="0" hangingPunct="1">
                        <a:lnSpc>
                          <a:spcPct val="100000"/>
                        </a:lnSpc>
                        <a:spcBef>
                          <a:spcPts val="0"/>
                        </a:spcBef>
                        <a:spcAft>
                          <a:spcPts val="0"/>
                        </a:spcAft>
                        <a:buClrTx/>
                        <a:buSzTx/>
                        <a:buFontTx/>
                        <a:buNone/>
                        <a:tabLst/>
                        <a:defRPr/>
                      </a:pPr>
                      <a:br>
                        <a:rPr lang="en-US" sz="2800" noProof="0" dirty="0">
                          <a:solidFill>
                            <a:srgbClr val="D9D9D9"/>
                          </a:solidFill>
                          <a:latin typeface="Arial"/>
                          <a:cs typeface="Arial"/>
                        </a:rPr>
                      </a:br>
                      <a:r>
                        <a:rPr lang="en-US" sz="2800" noProof="0" dirty="0">
                          <a:solidFill>
                            <a:srgbClr val="D9D9D9"/>
                          </a:solidFill>
                          <a:latin typeface="Arial"/>
                          <a:cs typeface="Arial"/>
                        </a:rPr>
                        <a:t>Go to </a:t>
                      </a:r>
                      <a:r>
                        <a:rPr lang="en-US" sz="2800" noProof="0" dirty="0" err="1">
                          <a:solidFill>
                            <a:srgbClr val="FFC000"/>
                          </a:solidFill>
                          <a:latin typeface="Arial"/>
                          <a:cs typeface="Arial"/>
                        </a:rPr>
                        <a:t>PosterPresentations.com</a:t>
                      </a:r>
                      <a:r>
                        <a:rPr lang="en-US" sz="2800" noProof="0" dirty="0">
                          <a:solidFill>
                            <a:srgbClr val="D9D9D9"/>
                          </a:solidFill>
                          <a:latin typeface="Arial"/>
                          <a:cs typeface="Arial"/>
                        </a:rPr>
                        <a:t> for more information.</a:t>
                      </a:r>
                    </a:p>
                  </a:txBody>
                  <a:tcPr marL="200025" marR="100013" marT="160020" marB="53340">
                    <a:solidFill>
                      <a:srgbClr val="010101"/>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7"/>
                  </a:ext>
                </a:extLst>
              </a:tr>
              <a:tr h="1580574">
                <a:tc gridSpan="3">
                  <a:txBody>
                    <a:bodyPr/>
                    <a:lstStyle/>
                    <a:p>
                      <a:endParaRPr lang="en-US" sz="2800" dirty="0">
                        <a:solidFill>
                          <a:srgbClr val="1F3A4E"/>
                        </a:solidFill>
                      </a:endParaRPr>
                    </a:p>
                  </a:txBody>
                  <a:tcPr marL="200025" marR="100013" marT="160020" marB="53340">
                    <a:blipFill dpi="0" rotWithShape="1">
                      <a:blip r:embed="rId22">
                        <a:extLst>
                          <a:ext uri="{28A0092B-C50C-407E-A947-70E740481C1C}">
                            <a14:useLocalDpi xmlns:a14="http://schemas.microsoft.com/office/drawing/2010/main" val="0"/>
                          </a:ext>
                        </a:extLst>
                      </a:blip>
                      <a:srcRect/>
                      <a:stretch>
                        <a:fillRect/>
                      </a:stretch>
                    </a:blip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8"/>
                  </a:ext>
                </a:extLst>
              </a:tr>
              <a:tr h="3747571">
                <a:tc>
                  <a:txBody>
                    <a:bodyPr/>
                    <a:lstStyle/>
                    <a:p>
                      <a:pPr>
                        <a:lnSpc>
                          <a:spcPts val="2600"/>
                        </a:lnSpc>
                      </a:pPr>
                      <a:r>
                        <a:rPr lang="en-US" sz="2300" dirty="0">
                          <a:solidFill>
                            <a:schemeClr val="bg1">
                              <a:lumMod val="85000"/>
                            </a:schemeClr>
                          </a:solidFill>
                          <a:latin typeface="Arial"/>
                          <a:cs typeface="Arial"/>
                        </a:rPr>
                        <a:t>© 2019</a:t>
                      </a:r>
                      <a:r>
                        <a:rPr lang="en-US" sz="2300" baseline="0" dirty="0">
                          <a:solidFill>
                            <a:schemeClr val="bg1">
                              <a:lumMod val="85000"/>
                            </a:schemeClr>
                          </a:solidFill>
                          <a:latin typeface="Arial"/>
                          <a:cs typeface="Arial"/>
                        </a:rPr>
                        <a:t> </a:t>
                      </a:r>
                      <a:r>
                        <a:rPr lang="en-US" sz="2300" dirty="0" err="1">
                          <a:solidFill>
                            <a:schemeClr val="bg1">
                              <a:lumMod val="85000"/>
                            </a:schemeClr>
                          </a:solidFill>
                          <a:latin typeface="Arial"/>
                          <a:cs typeface="Arial"/>
                        </a:rPr>
                        <a:t>PosterPresentations.com</a:t>
                      </a:r>
                      <a:br>
                        <a:rPr lang="en-US" sz="2300" dirty="0">
                          <a:solidFill>
                            <a:schemeClr val="bg1">
                              <a:lumMod val="85000"/>
                            </a:schemeClr>
                          </a:solidFill>
                          <a:latin typeface="Arial"/>
                          <a:cs typeface="Arial"/>
                        </a:rPr>
                      </a:br>
                      <a:r>
                        <a:rPr lang="en-US" sz="2300" dirty="0">
                          <a:solidFill>
                            <a:schemeClr val="bg1">
                              <a:lumMod val="85000"/>
                            </a:schemeClr>
                          </a:solidFill>
                          <a:latin typeface="Arial"/>
                          <a:cs typeface="Arial"/>
                        </a:rPr>
                        <a:t>2117 Fourth Street ,</a:t>
                      </a:r>
                      <a:r>
                        <a:rPr lang="en-US" sz="2300" baseline="0" dirty="0">
                          <a:solidFill>
                            <a:schemeClr val="bg1">
                              <a:lumMod val="85000"/>
                            </a:schemeClr>
                          </a:solidFill>
                          <a:latin typeface="Arial"/>
                          <a:cs typeface="Arial"/>
                        </a:rPr>
                        <a:t> STE C        </a:t>
                      </a:r>
                    </a:p>
                    <a:p>
                      <a:pPr>
                        <a:lnSpc>
                          <a:spcPts val="2600"/>
                        </a:lnSpc>
                      </a:pPr>
                      <a:r>
                        <a:rPr lang="en-US" sz="2300" baseline="0" dirty="0">
                          <a:solidFill>
                            <a:schemeClr val="bg1">
                              <a:lumMod val="85000"/>
                            </a:schemeClr>
                          </a:solidFill>
                          <a:latin typeface="Arial"/>
                          <a:cs typeface="Arial"/>
                        </a:rPr>
                        <a:t>Berkeley CA 94710 USA</a:t>
                      </a:r>
                      <a:endParaRPr lang="en-US" sz="2300" dirty="0">
                        <a:solidFill>
                          <a:schemeClr val="bg1">
                            <a:lumMod val="85000"/>
                          </a:schemeClr>
                        </a:solidFill>
                        <a:latin typeface="Arial"/>
                        <a:cs typeface="Arial"/>
                      </a:endParaRPr>
                    </a:p>
                  </a:txBody>
                  <a:tcPr marL="200025" marR="100013" marT="160020" marB="53340">
                    <a:solidFill>
                      <a:srgbClr val="010101"/>
                    </a:solidFill>
                  </a:tcPr>
                </a:tc>
                <a:tc gridSpan="2">
                  <a:txBody>
                    <a:bodyPr/>
                    <a:lstStyle/>
                    <a:p>
                      <a:pPr marL="0" marR="0" indent="0" algn="l" defTabSz="4388900" rtl="0" eaLnBrk="1" fontAlgn="auto" latinLnBrk="0" hangingPunct="1">
                        <a:lnSpc>
                          <a:spcPct val="100000"/>
                        </a:lnSpc>
                        <a:spcBef>
                          <a:spcPts val="0"/>
                        </a:spcBef>
                        <a:spcAft>
                          <a:spcPts val="0"/>
                        </a:spcAft>
                        <a:buClrTx/>
                        <a:buSzTx/>
                        <a:buFontTx/>
                        <a:buNone/>
                        <a:tabLst/>
                        <a:defRPr/>
                      </a:pPr>
                      <a:r>
                        <a:rPr lang="en-US" sz="2800" b="1" dirty="0">
                          <a:solidFill>
                            <a:srgbClr val="D0D0D0"/>
                          </a:solidFill>
                          <a:latin typeface="Arial"/>
                          <a:cs typeface="Arial"/>
                        </a:rPr>
                        <a:t>For complete tutorials</a:t>
                      </a:r>
                      <a:r>
                        <a:rPr lang="en-US" sz="2800" b="1" baseline="0" dirty="0">
                          <a:solidFill>
                            <a:srgbClr val="D0D0D0"/>
                          </a:solidFill>
                          <a:latin typeface="Arial"/>
                          <a:cs typeface="Arial"/>
                        </a:rPr>
                        <a:t> visit:</a:t>
                      </a:r>
                    </a:p>
                    <a:p>
                      <a:pPr marL="0" marR="0" indent="0" algn="l" defTabSz="4388900" rtl="0" eaLnBrk="1" fontAlgn="auto" latinLnBrk="0" hangingPunct="1">
                        <a:lnSpc>
                          <a:spcPct val="100000"/>
                        </a:lnSpc>
                        <a:spcBef>
                          <a:spcPts val="0"/>
                        </a:spcBef>
                        <a:spcAft>
                          <a:spcPts val="0"/>
                        </a:spcAft>
                        <a:buClrTx/>
                        <a:buSzTx/>
                        <a:buFontTx/>
                        <a:buNone/>
                        <a:tabLst/>
                        <a:defRPr/>
                      </a:pPr>
                      <a:r>
                        <a:rPr lang="en-US" sz="2100" b="1" dirty="0">
                          <a:solidFill>
                            <a:srgbClr val="FFC000"/>
                          </a:solidFill>
                          <a:latin typeface="Arial"/>
                          <a:cs typeface="Arial"/>
                        </a:rPr>
                        <a:t>https://</a:t>
                      </a:r>
                      <a:r>
                        <a:rPr lang="en-US" sz="2100" b="1" dirty="0" err="1">
                          <a:solidFill>
                            <a:srgbClr val="FFC000"/>
                          </a:solidFill>
                          <a:latin typeface="Arial"/>
                          <a:cs typeface="Arial"/>
                        </a:rPr>
                        <a:t>www.posterpresentations.com</a:t>
                      </a:r>
                      <a:r>
                        <a:rPr lang="en-US" sz="2100" b="1" dirty="0">
                          <a:solidFill>
                            <a:srgbClr val="FFC000"/>
                          </a:solidFill>
                          <a:latin typeface="Arial"/>
                          <a:cs typeface="Arial"/>
                        </a:rPr>
                        <a:t>/</a:t>
                      </a:r>
                      <a:r>
                        <a:rPr lang="en-US" sz="2100" b="1" dirty="0" err="1">
                          <a:solidFill>
                            <a:srgbClr val="FFC000"/>
                          </a:solidFill>
                          <a:latin typeface="Arial"/>
                          <a:cs typeface="Arial"/>
                        </a:rPr>
                        <a:t>helpdesk.html</a:t>
                      </a:r>
                      <a:endParaRPr lang="en-US" sz="2100" dirty="0">
                        <a:solidFill>
                          <a:schemeClr val="bg1">
                            <a:lumMod val="85000"/>
                          </a:schemeClr>
                        </a:solidFill>
                        <a:latin typeface="Arial"/>
                        <a:cs typeface="Arial"/>
                      </a:endParaRPr>
                    </a:p>
                  </a:txBody>
                  <a:tcPr marL="200025" marR="100013" marT="160020" marB="53340">
                    <a:solidFill>
                      <a:srgbClr val="010101"/>
                    </a:solidFill>
                  </a:tcPr>
                </a:tc>
                <a:tc hMerge="1">
                  <a:txBody>
                    <a:bodyPr/>
                    <a:lstStyle/>
                    <a:p>
                      <a:endParaRPr lang="en-US"/>
                    </a:p>
                  </a:txBody>
                  <a:tcP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2251532193"/>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 id="2147483682" r:id="rId12"/>
  </p:sldLayoutIdLst>
  <p:txStyles>
    <p:titleStyle>
      <a:lvl1pPr algn="l" defTabSz="4800600" rtl="0" eaLnBrk="1" latinLnBrk="0" hangingPunct="1">
        <a:lnSpc>
          <a:spcPct val="90000"/>
        </a:lnSpc>
        <a:spcBef>
          <a:spcPct val="0"/>
        </a:spcBef>
        <a:buNone/>
        <a:defRPr sz="23100" kern="1200">
          <a:solidFill>
            <a:schemeClr val="tx1"/>
          </a:solidFill>
          <a:latin typeface="+mj-lt"/>
          <a:ea typeface="+mj-ea"/>
          <a:cs typeface="+mj-cs"/>
        </a:defRPr>
      </a:lvl1pPr>
    </p:titleStyle>
    <p:bodyStyle>
      <a:lvl1pPr marL="1200150" indent="-1200150" algn="l" defTabSz="4800600" rtl="0" eaLnBrk="1" latinLnBrk="0" hangingPunct="1">
        <a:lnSpc>
          <a:spcPct val="90000"/>
        </a:lnSpc>
        <a:spcBef>
          <a:spcPts val="5250"/>
        </a:spcBef>
        <a:buFont typeface="Arial" panose="020B0604020202020204" pitchFamily="34" charset="0"/>
        <a:buChar char="•"/>
        <a:defRPr sz="14700" kern="1200">
          <a:solidFill>
            <a:schemeClr val="tx1"/>
          </a:solidFill>
          <a:latin typeface="+mn-lt"/>
          <a:ea typeface="+mn-ea"/>
          <a:cs typeface="+mn-cs"/>
        </a:defRPr>
      </a:lvl1pPr>
      <a:lvl2pPr marL="3600450" indent="-1200150" algn="l" defTabSz="4800600" rtl="0" eaLnBrk="1" latinLnBrk="0" hangingPunct="1">
        <a:lnSpc>
          <a:spcPct val="90000"/>
        </a:lnSpc>
        <a:spcBef>
          <a:spcPts val="2625"/>
        </a:spcBef>
        <a:buFont typeface="Arial" panose="020B0604020202020204" pitchFamily="34" charset="0"/>
        <a:buChar char="•"/>
        <a:defRPr sz="12600" kern="1200">
          <a:solidFill>
            <a:schemeClr val="tx1"/>
          </a:solidFill>
          <a:latin typeface="+mn-lt"/>
          <a:ea typeface="+mn-ea"/>
          <a:cs typeface="+mn-cs"/>
        </a:defRPr>
      </a:lvl2pPr>
      <a:lvl3pPr marL="6000750" indent="-1200150" algn="l" defTabSz="4800600" rtl="0" eaLnBrk="1" latinLnBrk="0" hangingPunct="1">
        <a:lnSpc>
          <a:spcPct val="90000"/>
        </a:lnSpc>
        <a:spcBef>
          <a:spcPts val="2625"/>
        </a:spcBef>
        <a:buFont typeface="Arial" panose="020B0604020202020204" pitchFamily="34" charset="0"/>
        <a:buChar char="•"/>
        <a:defRPr sz="10500" kern="1200">
          <a:solidFill>
            <a:schemeClr val="tx1"/>
          </a:solidFill>
          <a:latin typeface="+mn-lt"/>
          <a:ea typeface="+mn-ea"/>
          <a:cs typeface="+mn-cs"/>
        </a:defRPr>
      </a:lvl3pPr>
      <a:lvl4pPr marL="8401050" indent="-1200150" algn="l" defTabSz="4800600" rtl="0" eaLnBrk="1" latinLnBrk="0" hangingPunct="1">
        <a:lnSpc>
          <a:spcPct val="90000"/>
        </a:lnSpc>
        <a:spcBef>
          <a:spcPts val="2625"/>
        </a:spcBef>
        <a:buFont typeface="Arial" panose="020B0604020202020204" pitchFamily="34" charset="0"/>
        <a:buChar char="•"/>
        <a:defRPr sz="9450" kern="1200">
          <a:solidFill>
            <a:schemeClr val="tx1"/>
          </a:solidFill>
          <a:latin typeface="+mn-lt"/>
          <a:ea typeface="+mn-ea"/>
          <a:cs typeface="+mn-cs"/>
        </a:defRPr>
      </a:lvl4pPr>
      <a:lvl5pPr marL="10801350" indent="-1200150" algn="l" defTabSz="4800600" rtl="0" eaLnBrk="1" latinLnBrk="0" hangingPunct="1">
        <a:lnSpc>
          <a:spcPct val="90000"/>
        </a:lnSpc>
        <a:spcBef>
          <a:spcPts val="2625"/>
        </a:spcBef>
        <a:buFont typeface="Arial" panose="020B0604020202020204" pitchFamily="34" charset="0"/>
        <a:buChar char="•"/>
        <a:defRPr sz="9450" kern="1200">
          <a:solidFill>
            <a:schemeClr val="tx1"/>
          </a:solidFill>
          <a:latin typeface="+mn-lt"/>
          <a:ea typeface="+mn-ea"/>
          <a:cs typeface="+mn-cs"/>
        </a:defRPr>
      </a:lvl5pPr>
      <a:lvl6pPr marL="13201650" indent="-1200150" algn="l" defTabSz="4800600" rtl="0" eaLnBrk="1" latinLnBrk="0" hangingPunct="1">
        <a:lnSpc>
          <a:spcPct val="90000"/>
        </a:lnSpc>
        <a:spcBef>
          <a:spcPts val="2625"/>
        </a:spcBef>
        <a:buFont typeface="Arial" panose="020B0604020202020204" pitchFamily="34" charset="0"/>
        <a:buChar char="•"/>
        <a:defRPr sz="9450" kern="1200">
          <a:solidFill>
            <a:schemeClr val="tx1"/>
          </a:solidFill>
          <a:latin typeface="+mn-lt"/>
          <a:ea typeface="+mn-ea"/>
          <a:cs typeface="+mn-cs"/>
        </a:defRPr>
      </a:lvl6pPr>
      <a:lvl7pPr marL="15601950" indent="-1200150" algn="l" defTabSz="4800600" rtl="0" eaLnBrk="1" latinLnBrk="0" hangingPunct="1">
        <a:lnSpc>
          <a:spcPct val="90000"/>
        </a:lnSpc>
        <a:spcBef>
          <a:spcPts val="2625"/>
        </a:spcBef>
        <a:buFont typeface="Arial" panose="020B0604020202020204" pitchFamily="34" charset="0"/>
        <a:buChar char="•"/>
        <a:defRPr sz="9450" kern="1200">
          <a:solidFill>
            <a:schemeClr val="tx1"/>
          </a:solidFill>
          <a:latin typeface="+mn-lt"/>
          <a:ea typeface="+mn-ea"/>
          <a:cs typeface="+mn-cs"/>
        </a:defRPr>
      </a:lvl7pPr>
      <a:lvl8pPr marL="18002250" indent="-1200150" algn="l" defTabSz="4800600" rtl="0" eaLnBrk="1" latinLnBrk="0" hangingPunct="1">
        <a:lnSpc>
          <a:spcPct val="90000"/>
        </a:lnSpc>
        <a:spcBef>
          <a:spcPts val="2625"/>
        </a:spcBef>
        <a:buFont typeface="Arial" panose="020B0604020202020204" pitchFamily="34" charset="0"/>
        <a:buChar char="•"/>
        <a:defRPr sz="9450" kern="1200">
          <a:solidFill>
            <a:schemeClr val="tx1"/>
          </a:solidFill>
          <a:latin typeface="+mn-lt"/>
          <a:ea typeface="+mn-ea"/>
          <a:cs typeface="+mn-cs"/>
        </a:defRPr>
      </a:lvl8pPr>
      <a:lvl9pPr marL="20402550" indent="-1200150" algn="l" defTabSz="4800600" rtl="0" eaLnBrk="1" latinLnBrk="0" hangingPunct="1">
        <a:lnSpc>
          <a:spcPct val="90000"/>
        </a:lnSpc>
        <a:spcBef>
          <a:spcPts val="2625"/>
        </a:spcBef>
        <a:buFont typeface="Arial" panose="020B0604020202020204" pitchFamily="34" charset="0"/>
        <a:buChar char="•"/>
        <a:defRPr sz="9450" kern="1200">
          <a:solidFill>
            <a:schemeClr val="tx1"/>
          </a:solidFill>
          <a:latin typeface="+mn-lt"/>
          <a:ea typeface="+mn-ea"/>
          <a:cs typeface="+mn-cs"/>
        </a:defRPr>
      </a:lvl9pPr>
    </p:bodyStyle>
    <p:otherStyle>
      <a:defPPr>
        <a:defRPr lang="en-US"/>
      </a:defPPr>
      <a:lvl1pPr marL="0" algn="l" defTabSz="4800600" rtl="0" eaLnBrk="1" latinLnBrk="0" hangingPunct="1">
        <a:defRPr sz="9450" kern="1200">
          <a:solidFill>
            <a:schemeClr val="tx1"/>
          </a:solidFill>
          <a:latin typeface="+mn-lt"/>
          <a:ea typeface="+mn-ea"/>
          <a:cs typeface="+mn-cs"/>
        </a:defRPr>
      </a:lvl1pPr>
      <a:lvl2pPr marL="2400300" algn="l" defTabSz="4800600" rtl="0" eaLnBrk="1" latinLnBrk="0" hangingPunct="1">
        <a:defRPr sz="9450" kern="1200">
          <a:solidFill>
            <a:schemeClr val="tx1"/>
          </a:solidFill>
          <a:latin typeface="+mn-lt"/>
          <a:ea typeface="+mn-ea"/>
          <a:cs typeface="+mn-cs"/>
        </a:defRPr>
      </a:lvl2pPr>
      <a:lvl3pPr marL="4800600" algn="l" defTabSz="4800600" rtl="0" eaLnBrk="1" latinLnBrk="0" hangingPunct="1">
        <a:defRPr sz="9450" kern="1200">
          <a:solidFill>
            <a:schemeClr val="tx1"/>
          </a:solidFill>
          <a:latin typeface="+mn-lt"/>
          <a:ea typeface="+mn-ea"/>
          <a:cs typeface="+mn-cs"/>
        </a:defRPr>
      </a:lvl3pPr>
      <a:lvl4pPr marL="7200900" algn="l" defTabSz="4800600" rtl="0" eaLnBrk="1" latinLnBrk="0" hangingPunct="1">
        <a:defRPr sz="9450" kern="1200">
          <a:solidFill>
            <a:schemeClr val="tx1"/>
          </a:solidFill>
          <a:latin typeface="+mn-lt"/>
          <a:ea typeface="+mn-ea"/>
          <a:cs typeface="+mn-cs"/>
        </a:defRPr>
      </a:lvl4pPr>
      <a:lvl5pPr marL="9601200" algn="l" defTabSz="4800600" rtl="0" eaLnBrk="1" latinLnBrk="0" hangingPunct="1">
        <a:defRPr sz="9450" kern="1200">
          <a:solidFill>
            <a:schemeClr val="tx1"/>
          </a:solidFill>
          <a:latin typeface="+mn-lt"/>
          <a:ea typeface="+mn-ea"/>
          <a:cs typeface="+mn-cs"/>
        </a:defRPr>
      </a:lvl5pPr>
      <a:lvl6pPr marL="12001500" algn="l" defTabSz="4800600" rtl="0" eaLnBrk="1" latinLnBrk="0" hangingPunct="1">
        <a:defRPr sz="9450" kern="1200">
          <a:solidFill>
            <a:schemeClr val="tx1"/>
          </a:solidFill>
          <a:latin typeface="+mn-lt"/>
          <a:ea typeface="+mn-ea"/>
          <a:cs typeface="+mn-cs"/>
        </a:defRPr>
      </a:lvl6pPr>
      <a:lvl7pPr marL="14401800" algn="l" defTabSz="4800600" rtl="0" eaLnBrk="1" latinLnBrk="0" hangingPunct="1">
        <a:defRPr sz="9450" kern="1200">
          <a:solidFill>
            <a:schemeClr val="tx1"/>
          </a:solidFill>
          <a:latin typeface="+mn-lt"/>
          <a:ea typeface="+mn-ea"/>
          <a:cs typeface="+mn-cs"/>
        </a:defRPr>
      </a:lvl7pPr>
      <a:lvl8pPr marL="16802100" algn="l" defTabSz="4800600" rtl="0" eaLnBrk="1" latinLnBrk="0" hangingPunct="1">
        <a:defRPr sz="9450" kern="1200">
          <a:solidFill>
            <a:schemeClr val="tx1"/>
          </a:solidFill>
          <a:latin typeface="+mn-lt"/>
          <a:ea typeface="+mn-ea"/>
          <a:cs typeface="+mn-cs"/>
        </a:defRPr>
      </a:lvl8pPr>
      <a:lvl9pPr marL="19202400" algn="l" defTabSz="4800600" rtl="0" eaLnBrk="1" latinLnBrk="0" hangingPunct="1">
        <a:defRPr sz="945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9.jpeg"/><Relationship Id="rId18" Type="http://schemas.openxmlformats.org/officeDocument/2006/relationships/image" Target="../media/image24.jpeg"/><Relationship Id="rId3" Type="http://schemas.openxmlformats.org/officeDocument/2006/relationships/image" Target="../media/image9.jpeg"/><Relationship Id="rId21" Type="http://schemas.openxmlformats.org/officeDocument/2006/relationships/image" Target="../media/image27.png"/><Relationship Id="rId7" Type="http://schemas.openxmlformats.org/officeDocument/2006/relationships/image" Target="../media/image13.png"/><Relationship Id="rId12" Type="http://schemas.openxmlformats.org/officeDocument/2006/relationships/image" Target="../media/image18.jpeg"/><Relationship Id="rId17" Type="http://schemas.openxmlformats.org/officeDocument/2006/relationships/image" Target="../media/image23.png"/><Relationship Id="rId2" Type="http://schemas.openxmlformats.org/officeDocument/2006/relationships/notesSlide" Target="../notesSlides/notesSlide1.xml"/><Relationship Id="rId16" Type="http://schemas.openxmlformats.org/officeDocument/2006/relationships/image" Target="../media/image22.png"/><Relationship Id="rId20" Type="http://schemas.openxmlformats.org/officeDocument/2006/relationships/image" Target="../media/image26.png"/><Relationship Id="rId1" Type="http://schemas.openxmlformats.org/officeDocument/2006/relationships/slideLayout" Target="../slideLayouts/slideLayout14.xml"/><Relationship Id="rId6" Type="http://schemas.openxmlformats.org/officeDocument/2006/relationships/image" Target="../media/image12.png"/><Relationship Id="rId11" Type="http://schemas.openxmlformats.org/officeDocument/2006/relationships/image" Target="../media/image17.jpeg"/><Relationship Id="rId5" Type="http://schemas.openxmlformats.org/officeDocument/2006/relationships/image" Target="../media/image11.png"/><Relationship Id="rId15" Type="http://schemas.openxmlformats.org/officeDocument/2006/relationships/image" Target="../media/image21.jpeg"/><Relationship Id="rId10" Type="http://schemas.openxmlformats.org/officeDocument/2006/relationships/image" Target="../media/image16.png"/><Relationship Id="rId19" Type="http://schemas.openxmlformats.org/officeDocument/2006/relationships/image" Target="../media/image25.jpeg"/><Relationship Id="rId4" Type="http://schemas.openxmlformats.org/officeDocument/2006/relationships/image" Target="../media/image10.png"/><Relationship Id="rId9" Type="http://schemas.openxmlformats.org/officeDocument/2006/relationships/image" Target="../media/image15.png"/><Relationship Id="rId1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A88C56A-C898-9F4E-8933-9EC817B96972}"/>
              </a:ext>
            </a:extLst>
          </p:cNvPr>
          <p:cNvSpPr>
            <a:spLocks noGrp="1"/>
          </p:cNvSpPr>
          <p:nvPr>
            <p:ph type="body" sz="quarter" idx="10"/>
          </p:nvPr>
        </p:nvSpPr>
        <p:spPr>
          <a:xfrm>
            <a:off x="12290947" y="3272750"/>
            <a:ext cx="23044547" cy="840230"/>
          </a:xfrm>
        </p:spPr>
        <p:txBody>
          <a:bodyPr/>
          <a:lstStyle/>
          <a:p>
            <a:r>
              <a:rPr lang="en-US" sz="5400" dirty="0"/>
              <a:t>Missouri S&amp;T Department of Mechanical and Aerospace Engineering</a:t>
            </a:r>
          </a:p>
        </p:txBody>
      </p:sp>
      <p:sp>
        <p:nvSpPr>
          <p:cNvPr id="3" name="Text Placeholder 2">
            <a:extLst>
              <a:ext uri="{FF2B5EF4-FFF2-40B4-BE49-F238E27FC236}">
                <a16:creationId xmlns:a16="http://schemas.microsoft.com/office/drawing/2014/main" id="{368F42AB-0B38-6240-B455-4EAD6491D21A}"/>
              </a:ext>
            </a:extLst>
          </p:cNvPr>
          <p:cNvSpPr>
            <a:spLocks noGrp="1"/>
          </p:cNvSpPr>
          <p:nvPr>
            <p:ph type="body" sz="quarter" idx="11"/>
          </p:nvPr>
        </p:nvSpPr>
        <p:spPr>
          <a:xfrm>
            <a:off x="5817952" y="2199299"/>
            <a:ext cx="36245260" cy="1085942"/>
          </a:xfrm>
        </p:spPr>
        <p:txBody>
          <a:bodyPr/>
          <a:lstStyle/>
          <a:p>
            <a:r>
              <a:rPr lang="en-US" sz="6000" dirty="0"/>
              <a:t>Student: Fernando Sepulveda; Graduate Mentors: Hiep Pham, Tunay Turk; Advisors: Dr. Jonghyun Park, Dr. Ming Leu</a:t>
            </a:r>
          </a:p>
        </p:txBody>
      </p:sp>
      <p:sp>
        <p:nvSpPr>
          <p:cNvPr id="4" name="Text Placeholder 3">
            <a:extLst>
              <a:ext uri="{FF2B5EF4-FFF2-40B4-BE49-F238E27FC236}">
                <a16:creationId xmlns:a16="http://schemas.microsoft.com/office/drawing/2014/main" id="{C92934C5-F417-4547-A178-F9454BBDDA4A}"/>
              </a:ext>
            </a:extLst>
          </p:cNvPr>
          <p:cNvSpPr>
            <a:spLocks noGrp="1"/>
          </p:cNvSpPr>
          <p:nvPr>
            <p:ph type="body" sz="quarter" idx="12"/>
          </p:nvPr>
        </p:nvSpPr>
        <p:spPr>
          <a:xfrm>
            <a:off x="4332251" y="779971"/>
            <a:ext cx="39623078" cy="1425390"/>
          </a:xfrm>
        </p:spPr>
        <p:txBody>
          <a:bodyPr/>
          <a:lstStyle/>
          <a:p>
            <a:r>
              <a:rPr lang="en-US" sz="9600" dirty="0"/>
              <a:t>Metal Additive Manufacturing for Advanced Materials by Laser Foil Printing</a:t>
            </a:r>
          </a:p>
        </p:txBody>
      </p:sp>
      <p:sp>
        <p:nvSpPr>
          <p:cNvPr id="7" name="Text Placeholder 6">
            <a:extLst>
              <a:ext uri="{FF2B5EF4-FFF2-40B4-BE49-F238E27FC236}">
                <a16:creationId xmlns:a16="http://schemas.microsoft.com/office/drawing/2014/main" id="{8A19A437-04D4-5F45-A616-3A5D998A1D8E}"/>
              </a:ext>
            </a:extLst>
          </p:cNvPr>
          <p:cNvSpPr>
            <a:spLocks noGrp="1"/>
          </p:cNvSpPr>
          <p:nvPr>
            <p:ph type="body" sz="quarter" idx="17"/>
          </p:nvPr>
        </p:nvSpPr>
        <p:spPr>
          <a:xfrm>
            <a:off x="12522835" y="5795892"/>
            <a:ext cx="11001375" cy="637739"/>
          </a:xfrm>
          <a:solidFill>
            <a:schemeClr val="accent1">
              <a:lumMod val="40000"/>
              <a:lumOff val="60000"/>
            </a:schemeClr>
          </a:solidFill>
          <a:ln>
            <a:solidFill>
              <a:schemeClr val="accent6">
                <a:lumMod val="75000"/>
              </a:schemeClr>
            </a:solidFill>
          </a:ln>
        </p:spPr>
        <p:txBody>
          <a:bodyPr/>
          <a:lstStyle/>
          <a:p>
            <a:r>
              <a:rPr lang="en-US" sz="3938" dirty="0"/>
              <a:t>MATERIALS AND METHODS</a:t>
            </a:r>
          </a:p>
        </p:txBody>
      </p:sp>
      <p:sp>
        <p:nvSpPr>
          <p:cNvPr id="8" name="Text Placeholder 7">
            <a:extLst>
              <a:ext uri="{FF2B5EF4-FFF2-40B4-BE49-F238E27FC236}">
                <a16:creationId xmlns:a16="http://schemas.microsoft.com/office/drawing/2014/main" id="{527E62BD-C7ED-5840-AD8F-AB2265CC8F56}"/>
              </a:ext>
            </a:extLst>
          </p:cNvPr>
          <p:cNvSpPr>
            <a:spLocks noGrp="1"/>
          </p:cNvSpPr>
          <p:nvPr>
            <p:ph type="body" sz="quarter" idx="18"/>
          </p:nvPr>
        </p:nvSpPr>
        <p:spPr>
          <a:xfrm>
            <a:off x="24503063" y="5795892"/>
            <a:ext cx="11001375" cy="637739"/>
          </a:xfrm>
          <a:solidFill>
            <a:schemeClr val="accent1">
              <a:lumMod val="40000"/>
              <a:lumOff val="60000"/>
            </a:schemeClr>
          </a:solidFill>
          <a:ln>
            <a:solidFill>
              <a:schemeClr val="accent6">
                <a:lumMod val="75000"/>
              </a:schemeClr>
            </a:solidFill>
          </a:ln>
        </p:spPr>
        <p:txBody>
          <a:bodyPr/>
          <a:lstStyle/>
          <a:p>
            <a:r>
              <a:rPr lang="en-US" sz="3938" dirty="0"/>
              <a:t>RESULTS</a:t>
            </a:r>
          </a:p>
        </p:txBody>
      </p:sp>
      <p:sp>
        <p:nvSpPr>
          <p:cNvPr id="9" name="Text Placeholder 8">
            <a:extLst>
              <a:ext uri="{FF2B5EF4-FFF2-40B4-BE49-F238E27FC236}">
                <a16:creationId xmlns:a16="http://schemas.microsoft.com/office/drawing/2014/main" id="{24A6263A-4C35-7147-8D90-4054A0A02347}"/>
              </a:ext>
            </a:extLst>
          </p:cNvPr>
          <p:cNvSpPr>
            <a:spLocks noGrp="1"/>
          </p:cNvSpPr>
          <p:nvPr>
            <p:ph type="body" sz="quarter" idx="19"/>
          </p:nvPr>
        </p:nvSpPr>
        <p:spPr>
          <a:xfrm>
            <a:off x="36504208" y="5793800"/>
            <a:ext cx="11001375" cy="637739"/>
          </a:xfrm>
          <a:solidFill>
            <a:schemeClr val="accent1">
              <a:lumMod val="40000"/>
              <a:lumOff val="60000"/>
            </a:schemeClr>
          </a:solidFill>
          <a:ln>
            <a:solidFill>
              <a:schemeClr val="accent6">
                <a:lumMod val="75000"/>
              </a:schemeClr>
            </a:solidFill>
          </a:ln>
        </p:spPr>
        <p:txBody>
          <a:bodyPr/>
          <a:lstStyle/>
          <a:p>
            <a:r>
              <a:rPr lang="en-US" sz="3938" dirty="0"/>
              <a:t>CONCLUSIONS</a:t>
            </a:r>
          </a:p>
        </p:txBody>
      </p:sp>
      <p:sp>
        <p:nvSpPr>
          <p:cNvPr id="10" name="Text Placeholder 9">
            <a:extLst>
              <a:ext uri="{FF2B5EF4-FFF2-40B4-BE49-F238E27FC236}">
                <a16:creationId xmlns:a16="http://schemas.microsoft.com/office/drawing/2014/main" id="{099B1F13-D3D0-F942-946A-23CAE9ECBE0B}"/>
              </a:ext>
            </a:extLst>
          </p:cNvPr>
          <p:cNvSpPr>
            <a:spLocks noGrp="1"/>
          </p:cNvSpPr>
          <p:nvPr>
            <p:ph type="body" sz="quarter" idx="20"/>
          </p:nvPr>
        </p:nvSpPr>
        <p:spPr>
          <a:xfrm>
            <a:off x="36503013" y="25498724"/>
            <a:ext cx="11001375" cy="637739"/>
          </a:xfrm>
          <a:solidFill>
            <a:schemeClr val="accent1">
              <a:lumMod val="40000"/>
              <a:lumOff val="60000"/>
            </a:schemeClr>
          </a:solidFill>
          <a:ln>
            <a:solidFill>
              <a:schemeClr val="accent6">
                <a:lumMod val="75000"/>
              </a:schemeClr>
            </a:solidFill>
          </a:ln>
        </p:spPr>
        <p:txBody>
          <a:bodyPr/>
          <a:lstStyle/>
          <a:p>
            <a:r>
              <a:rPr lang="en-US" sz="3938" dirty="0"/>
              <a:t>REFERENCES</a:t>
            </a:r>
          </a:p>
        </p:txBody>
      </p:sp>
      <p:sp>
        <p:nvSpPr>
          <p:cNvPr id="11" name="Text Placeholder 10">
            <a:extLst>
              <a:ext uri="{FF2B5EF4-FFF2-40B4-BE49-F238E27FC236}">
                <a16:creationId xmlns:a16="http://schemas.microsoft.com/office/drawing/2014/main" id="{5036AC81-DBB2-0640-A267-6633E3F50FE6}"/>
              </a:ext>
            </a:extLst>
          </p:cNvPr>
          <p:cNvSpPr>
            <a:spLocks noGrp="1"/>
          </p:cNvSpPr>
          <p:nvPr>
            <p:ph type="body" sz="quarter" idx="21"/>
          </p:nvPr>
        </p:nvSpPr>
        <p:spPr>
          <a:xfrm>
            <a:off x="36504563" y="33516170"/>
            <a:ext cx="11001375" cy="637739"/>
          </a:xfrm>
          <a:solidFill>
            <a:schemeClr val="accent1">
              <a:lumMod val="40000"/>
              <a:lumOff val="60000"/>
            </a:schemeClr>
          </a:solidFill>
          <a:ln>
            <a:solidFill>
              <a:schemeClr val="accent6">
                <a:lumMod val="75000"/>
              </a:schemeClr>
            </a:solidFill>
          </a:ln>
        </p:spPr>
        <p:txBody>
          <a:bodyPr/>
          <a:lstStyle/>
          <a:p>
            <a:r>
              <a:rPr lang="en-US" sz="3938" dirty="0"/>
              <a:t>ACKNOWLEDGMENTS   </a:t>
            </a:r>
          </a:p>
        </p:txBody>
      </p:sp>
      <p:sp>
        <p:nvSpPr>
          <p:cNvPr id="15" name="Text Placeholder 14">
            <a:extLst>
              <a:ext uri="{FF2B5EF4-FFF2-40B4-BE49-F238E27FC236}">
                <a16:creationId xmlns:a16="http://schemas.microsoft.com/office/drawing/2014/main" id="{573F2124-F9EB-C443-9990-BDE8295F860C}"/>
              </a:ext>
            </a:extLst>
          </p:cNvPr>
          <p:cNvSpPr>
            <a:spLocks noGrp="1"/>
          </p:cNvSpPr>
          <p:nvPr>
            <p:ph type="body" sz="quarter" idx="24"/>
          </p:nvPr>
        </p:nvSpPr>
        <p:spPr>
          <a:xfrm>
            <a:off x="24523608" y="6470639"/>
            <a:ext cx="11001375" cy="1284069"/>
          </a:xfrm>
        </p:spPr>
        <p:txBody>
          <a:bodyPr/>
          <a:lstStyle/>
          <a:p>
            <a:pPr>
              <a:defRPr/>
            </a:pPr>
            <a:r>
              <a:rPr lang="en-US" sz="4000" b="1" u="sng" dirty="0">
                <a:solidFill>
                  <a:prstClr val="black"/>
                </a:solidFill>
                <a:latin typeface="Calibri" panose="020F0502020204030204"/>
              </a:rPr>
              <a:t>Print WITHOUT Cooling System</a:t>
            </a:r>
          </a:p>
        </p:txBody>
      </p:sp>
      <p:sp>
        <p:nvSpPr>
          <p:cNvPr id="16" name="Text Placeholder 15">
            <a:extLst>
              <a:ext uri="{FF2B5EF4-FFF2-40B4-BE49-F238E27FC236}">
                <a16:creationId xmlns:a16="http://schemas.microsoft.com/office/drawing/2014/main" id="{EC58161B-F9FB-9047-B3D0-05DFF4252F3B}"/>
              </a:ext>
            </a:extLst>
          </p:cNvPr>
          <p:cNvSpPr>
            <a:spLocks noGrp="1"/>
          </p:cNvSpPr>
          <p:nvPr>
            <p:ph type="body" sz="quarter" idx="25"/>
          </p:nvPr>
        </p:nvSpPr>
        <p:spPr>
          <a:xfrm>
            <a:off x="36503012" y="6431539"/>
            <a:ext cx="11001375" cy="1284069"/>
          </a:xfrm>
        </p:spPr>
        <p:txBody>
          <a:bodyPr/>
          <a:lstStyle/>
          <a:p>
            <a:pPr>
              <a:defRPr/>
            </a:pPr>
            <a:r>
              <a:rPr lang="en-US" sz="4000" b="1" u="sng" dirty="0">
                <a:solidFill>
                  <a:prstClr val="black"/>
                </a:solidFill>
                <a:latin typeface="Calibri" panose="020F0502020204030204"/>
              </a:rPr>
              <a:t>Analysis </a:t>
            </a:r>
          </a:p>
        </p:txBody>
      </p:sp>
      <p:grpSp>
        <p:nvGrpSpPr>
          <p:cNvPr id="25" name="Group 24">
            <a:extLst>
              <a:ext uri="{FF2B5EF4-FFF2-40B4-BE49-F238E27FC236}">
                <a16:creationId xmlns:a16="http://schemas.microsoft.com/office/drawing/2014/main" id="{F6322CE0-315E-44A7-9F72-68D06FB0BFCE}"/>
              </a:ext>
            </a:extLst>
          </p:cNvPr>
          <p:cNvGrpSpPr/>
          <p:nvPr/>
        </p:nvGrpSpPr>
        <p:grpSpPr>
          <a:xfrm>
            <a:off x="521239" y="555933"/>
            <a:ext cx="47206464" cy="3846624"/>
            <a:chOff x="456500" y="338252"/>
            <a:chExt cx="43160196" cy="3516913"/>
          </a:xfrm>
        </p:grpSpPr>
        <p:pic>
          <p:nvPicPr>
            <p:cNvPr id="20" name="Picture 19" descr="Logo, company name&#10;&#10;Description automatically generated">
              <a:extLst>
                <a:ext uri="{FF2B5EF4-FFF2-40B4-BE49-F238E27FC236}">
                  <a16:creationId xmlns:a16="http://schemas.microsoft.com/office/drawing/2014/main" id="{276A7009-4FC9-40AF-A277-9736F63980A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702121" y="338252"/>
              <a:ext cx="2914575" cy="1726279"/>
            </a:xfrm>
            <a:prstGeom prst="rect">
              <a:avLst/>
            </a:prstGeom>
            <a:solidFill>
              <a:srgbClr val="000000">
                <a:shade val="95000"/>
              </a:srgbClr>
            </a:solidFill>
            <a:ln w="101600" cap="sq">
              <a:solidFill>
                <a:schemeClr val="accent6">
                  <a:lumMod val="75000"/>
                </a:schemeClr>
              </a:solidFill>
              <a:miter lim="800000"/>
            </a:ln>
            <a:effectLst/>
          </p:spPr>
        </p:pic>
        <p:pic>
          <p:nvPicPr>
            <p:cNvPr id="22" name="Picture 21" descr="Logo&#10;&#10;Description automatically generated">
              <a:extLst>
                <a:ext uri="{FF2B5EF4-FFF2-40B4-BE49-F238E27FC236}">
                  <a16:creationId xmlns:a16="http://schemas.microsoft.com/office/drawing/2014/main" id="{41C42D36-DC89-485E-87B4-50C65F7F192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6500" y="464253"/>
              <a:ext cx="3732940" cy="3031147"/>
            </a:xfrm>
            <a:prstGeom prst="rect">
              <a:avLst/>
            </a:prstGeom>
          </p:spPr>
        </p:pic>
        <p:pic>
          <p:nvPicPr>
            <p:cNvPr id="24" name="Picture 23" descr="Logo&#10;&#10;Description automatically generated">
              <a:extLst>
                <a:ext uri="{FF2B5EF4-FFF2-40B4-BE49-F238E27FC236}">
                  <a16:creationId xmlns:a16="http://schemas.microsoft.com/office/drawing/2014/main" id="{F0D9E6DB-E12A-466F-8237-BF066941A83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8004038" y="2085839"/>
              <a:ext cx="2412718" cy="1769326"/>
            </a:xfrm>
            <a:prstGeom prst="rect">
              <a:avLst/>
            </a:prstGeom>
          </p:spPr>
        </p:pic>
      </p:grpSp>
      <p:sp>
        <p:nvSpPr>
          <p:cNvPr id="23" name="Text Placeholder 4">
            <a:extLst>
              <a:ext uri="{FF2B5EF4-FFF2-40B4-BE49-F238E27FC236}">
                <a16:creationId xmlns:a16="http://schemas.microsoft.com/office/drawing/2014/main" id="{92091157-1A22-469D-BF34-59BE211BC817}"/>
              </a:ext>
            </a:extLst>
          </p:cNvPr>
          <p:cNvSpPr txBox="1">
            <a:spLocks/>
          </p:cNvSpPr>
          <p:nvPr/>
        </p:nvSpPr>
        <p:spPr>
          <a:xfrm>
            <a:off x="477613" y="5789473"/>
            <a:ext cx="11002140" cy="646394"/>
          </a:xfrm>
          <a:prstGeom prst="rect">
            <a:avLst/>
          </a:prstGeom>
          <a:solidFill>
            <a:schemeClr val="accent1">
              <a:lumMod val="40000"/>
              <a:lumOff val="60000"/>
            </a:schemeClr>
          </a:solidFill>
          <a:ln cap="rnd">
            <a:solidFill>
              <a:schemeClr val="accent6">
                <a:lumMod val="75000"/>
              </a:schemeClr>
            </a:solidFill>
            <a:round/>
          </a:ln>
        </p:spPr>
        <p:txBody>
          <a:bodyPr vert="horz" wrap="square" lIns="100013" tIns="50006" rIns="100013" bIns="50006" rtlCol="0">
            <a:spAutoFit/>
          </a:bodyPr>
          <a:lstStyle>
            <a:lvl1pPr marL="0" indent="0" algn="ctr" defTabSz="3291840" rtl="0" eaLnBrk="1" latinLnBrk="0" hangingPunct="1">
              <a:lnSpc>
                <a:spcPct val="90000"/>
              </a:lnSpc>
              <a:spcBef>
                <a:spcPts val="3600"/>
              </a:spcBef>
              <a:buFont typeface="Arial" panose="020B0604020202020204" pitchFamily="34" charset="0"/>
              <a:buNone/>
              <a:defRPr lang="en-US" sz="3000" b="1" kern="1200" dirty="0">
                <a:solidFill>
                  <a:schemeClr val="accent1">
                    <a:lumMod val="50000"/>
                  </a:schemeClr>
                </a:solidFill>
                <a:latin typeface="+mj-lt"/>
                <a:ea typeface="+mn-ea"/>
                <a:cs typeface="+mn-cs"/>
              </a:defRPr>
            </a:lvl1pPr>
            <a:lvl2pPr marL="2468880" indent="-822960" algn="l" defTabSz="3291840" rtl="0" eaLnBrk="1" latinLnBrk="0" hangingPunct="1">
              <a:lnSpc>
                <a:spcPct val="90000"/>
              </a:lnSpc>
              <a:spcBef>
                <a:spcPts val="1800"/>
              </a:spcBef>
              <a:buFont typeface="Arial" panose="020B0604020202020204" pitchFamily="34" charset="0"/>
              <a:buChar char="•"/>
              <a:defRPr lang="en-US" sz="3200" kern="1200" smtClean="0">
                <a:solidFill>
                  <a:schemeClr val="tx1"/>
                </a:solidFill>
                <a:latin typeface="+mn-lt"/>
                <a:ea typeface="+mn-ea"/>
                <a:cs typeface="+mn-cs"/>
              </a:defRPr>
            </a:lvl2pPr>
            <a:lvl3pPr marL="4114800" indent="-822960" algn="l" defTabSz="3291840" rtl="0" eaLnBrk="1" latinLnBrk="0" hangingPunct="1">
              <a:lnSpc>
                <a:spcPct val="90000"/>
              </a:lnSpc>
              <a:spcBef>
                <a:spcPts val="1800"/>
              </a:spcBef>
              <a:buFont typeface="Arial" panose="020B0604020202020204" pitchFamily="34" charset="0"/>
              <a:buChar char="•"/>
              <a:defRPr lang="en-US" sz="2000" kern="1200" smtClean="0">
                <a:solidFill>
                  <a:schemeClr val="tx1"/>
                </a:solidFill>
                <a:latin typeface="+mn-lt"/>
                <a:ea typeface="+mn-ea"/>
                <a:cs typeface="+mn-cs"/>
              </a:defRPr>
            </a:lvl3pPr>
            <a:lvl4pPr marL="5760720" indent="-822960" algn="l" defTabSz="3291840" rtl="0" eaLnBrk="1" latinLnBrk="0" hangingPunct="1">
              <a:lnSpc>
                <a:spcPct val="90000"/>
              </a:lnSpc>
              <a:spcBef>
                <a:spcPts val="1800"/>
              </a:spcBef>
              <a:buFont typeface="Arial" panose="020B0604020202020204" pitchFamily="34" charset="0"/>
              <a:buChar char="•"/>
              <a:defRPr lang="en-US" sz="1600" kern="1200" smtClean="0">
                <a:solidFill>
                  <a:schemeClr val="tx1"/>
                </a:solidFill>
                <a:latin typeface="+mn-lt"/>
                <a:ea typeface="+mn-ea"/>
                <a:cs typeface="+mn-cs"/>
              </a:defRPr>
            </a:lvl4pPr>
            <a:lvl5pPr marL="7406640" indent="-822960" algn="l" defTabSz="3291840" rtl="0" eaLnBrk="1" latinLnBrk="0" hangingPunct="1">
              <a:lnSpc>
                <a:spcPct val="90000"/>
              </a:lnSpc>
              <a:spcBef>
                <a:spcPts val="1800"/>
              </a:spcBef>
              <a:buFont typeface="Arial" panose="020B0604020202020204" pitchFamily="34" charset="0"/>
              <a:buChar char="•"/>
              <a:defRPr lang="en-US" sz="1600" kern="1200">
                <a:solidFill>
                  <a:schemeClr val="tx1"/>
                </a:solidFill>
                <a:latin typeface="+mn-lt"/>
                <a:ea typeface="+mn-ea"/>
                <a:cs typeface="+mn-cs"/>
              </a:defRPr>
            </a:lvl5pPr>
            <a:lvl6pPr marL="905256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mn-lt"/>
                <a:ea typeface="+mn-ea"/>
                <a:cs typeface="+mn-cs"/>
              </a:defRPr>
            </a:lvl6pPr>
            <a:lvl7pPr marL="1069848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mn-lt"/>
                <a:ea typeface="+mn-ea"/>
                <a:cs typeface="+mn-cs"/>
              </a:defRPr>
            </a:lvl7pPr>
            <a:lvl8pPr marL="1234440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mn-lt"/>
                <a:ea typeface="+mn-ea"/>
                <a:cs typeface="+mn-cs"/>
              </a:defRPr>
            </a:lvl8pPr>
            <a:lvl9pPr marL="1399032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mn-lt"/>
                <a:ea typeface="+mn-ea"/>
                <a:cs typeface="+mn-cs"/>
              </a:defRPr>
            </a:lvl9pPr>
          </a:lstStyle>
          <a:p>
            <a:r>
              <a:rPr lang="en-US" sz="3938" dirty="0"/>
              <a:t>INTRODUCTION</a:t>
            </a:r>
          </a:p>
        </p:txBody>
      </p:sp>
      <p:sp>
        <p:nvSpPr>
          <p:cNvPr id="21" name="Rectangle: Rounded Corners 20">
            <a:extLst>
              <a:ext uri="{FF2B5EF4-FFF2-40B4-BE49-F238E27FC236}">
                <a16:creationId xmlns:a16="http://schemas.microsoft.com/office/drawing/2014/main" id="{D55D65A0-39E2-4B19-9C2A-BEBF1C0CBDBB}"/>
              </a:ext>
            </a:extLst>
          </p:cNvPr>
          <p:cNvSpPr/>
          <p:nvPr/>
        </p:nvSpPr>
        <p:spPr>
          <a:xfrm>
            <a:off x="738005" y="37500499"/>
            <a:ext cx="3823395" cy="670223"/>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802"/>
          </a:p>
        </p:txBody>
      </p:sp>
      <p:sp>
        <p:nvSpPr>
          <p:cNvPr id="28" name="TextBox 27">
            <a:extLst>
              <a:ext uri="{FF2B5EF4-FFF2-40B4-BE49-F238E27FC236}">
                <a16:creationId xmlns:a16="http://schemas.microsoft.com/office/drawing/2014/main" id="{76FDEBD2-EE70-4129-A54B-2FC1A57CF7E4}"/>
              </a:ext>
            </a:extLst>
          </p:cNvPr>
          <p:cNvSpPr txBox="1"/>
          <p:nvPr/>
        </p:nvSpPr>
        <p:spPr>
          <a:xfrm>
            <a:off x="556944" y="37587465"/>
            <a:ext cx="11002140" cy="496290"/>
          </a:xfrm>
          <a:prstGeom prst="rect">
            <a:avLst/>
          </a:prstGeom>
          <a:noFill/>
        </p:spPr>
        <p:txBody>
          <a:bodyPr wrap="square" rtlCol="0">
            <a:spAutoFit/>
          </a:bodyPr>
          <a:lstStyle/>
          <a:p>
            <a:r>
              <a:rPr lang="en-US" sz="2625" i="1" dirty="0"/>
              <a:t>Presented at 2022 SFF Symposium</a:t>
            </a:r>
          </a:p>
        </p:txBody>
      </p:sp>
      <p:sp>
        <p:nvSpPr>
          <p:cNvPr id="31" name="TextBox 30">
            <a:extLst>
              <a:ext uri="{FF2B5EF4-FFF2-40B4-BE49-F238E27FC236}">
                <a16:creationId xmlns:a16="http://schemas.microsoft.com/office/drawing/2014/main" id="{A3F15D78-0F5F-464A-A2CF-2A0F2E474B95}"/>
              </a:ext>
            </a:extLst>
          </p:cNvPr>
          <p:cNvSpPr txBox="1"/>
          <p:nvPr/>
        </p:nvSpPr>
        <p:spPr>
          <a:xfrm>
            <a:off x="819157" y="19172544"/>
            <a:ext cx="10634505" cy="2610843"/>
          </a:xfrm>
          <a:prstGeom prst="rect">
            <a:avLst/>
          </a:prstGeom>
          <a:noFill/>
        </p:spPr>
        <p:txBody>
          <a:bodyPr wrap="square" rtlCol="0">
            <a:spAutoFit/>
          </a:bodyPr>
          <a:lstStyle/>
          <a:p>
            <a:pPr marL="375064" indent="-375064">
              <a:lnSpc>
                <a:spcPct val="150000"/>
              </a:lnSpc>
              <a:buFont typeface="Arial" panose="020B0604020202020204" pitchFamily="34" charset="0"/>
              <a:buChar char="•"/>
            </a:pPr>
            <a:r>
              <a:rPr lang="en-US" sz="2800" dirty="0"/>
              <a:t>Laser 1:    CW IR fiber (1,000W)</a:t>
            </a:r>
          </a:p>
          <a:p>
            <a:pPr marL="375064" indent="-375064">
              <a:lnSpc>
                <a:spcPct val="150000"/>
              </a:lnSpc>
              <a:buFont typeface="Arial" panose="020B0604020202020204" pitchFamily="34" charset="0"/>
              <a:buChar char="•"/>
            </a:pPr>
            <a:r>
              <a:rPr lang="en-US" sz="2800" dirty="0"/>
              <a:t>Laser 2:     UV pulsed (10W)</a:t>
            </a:r>
          </a:p>
          <a:p>
            <a:pPr marL="375064" indent="-375064">
              <a:lnSpc>
                <a:spcPct val="150000"/>
              </a:lnSpc>
              <a:buFont typeface="Arial" panose="020B0604020202020204" pitchFamily="34" charset="0"/>
              <a:buChar char="•"/>
            </a:pPr>
            <a:r>
              <a:rPr lang="en-US" sz="2800" dirty="0"/>
              <a:t>Argon chamber used to minimize oxidation</a:t>
            </a:r>
          </a:p>
          <a:p>
            <a:pPr marL="375064" indent="-375064">
              <a:lnSpc>
                <a:spcPct val="150000"/>
              </a:lnSpc>
              <a:buFont typeface="Arial" panose="020B0604020202020204" pitchFamily="34" charset="0"/>
              <a:buChar char="•"/>
            </a:pPr>
            <a:r>
              <a:rPr lang="en-US" sz="2800" dirty="0"/>
              <a:t>Foil is welded with a layer-by-layer technique (100µm – 200µm thick)</a:t>
            </a:r>
          </a:p>
        </p:txBody>
      </p:sp>
      <p:grpSp>
        <p:nvGrpSpPr>
          <p:cNvPr id="36" name="Group 35">
            <a:extLst>
              <a:ext uri="{FF2B5EF4-FFF2-40B4-BE49-F238E27FC236}">
                <a16:creationId xmlns:a16="http://schemas.microsoft.com/office/drawing/2014/main" id="{734B8A84-E820-4960-934C-96ACA068EAB7}"/>
              </a:ext>
            </a:extLst>
          </p:cNvPr>
          <p:cNvGrpSpPr/>
          <p:nvPr/>
        </p:nvGrpSpPr>
        <p:grpSpPr>
          <a:xfrm>
            <a:off x="3192358" y="12943364"/>
            <a:ext cx="8090419" cy="6117980"/>
            <a:chOff x="4189439" y="10769230"/>
            <a:chExt cx="6079600" cy="4827682"/>
          </a:xfrm>
        </p:grpSpPr>
        <p:pic>
          <p:nvPicPr>
            <p:cNvPr id="19" name="Picture 18" descr="Diagram&#10;&#10;Description automatically generated">
              <a:extLst>
                <a:ext uri="{FF2B5EF4-FFF2-40B4-BE49-F238E27FC236}">
                  <a16:creationId xmlns:a16="http://schemas.microsoft.com/office/drawing/2014/main" id="{242D0CAD-D7B0-4EEF-BFC4-D5775196E21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189440" y="10769230"/>
              <a:ext cx="6079599" cy="4341495"/>
            </a:xfrm>
            <a:prstGeom prst="rect">
              <a:avLst/>
            </a:prstGeom>
          </p:spPr>
        </p:pic>
        <p:sp>
          <p:nvSpPr>
            <p:cNvPr id="35" name="TextBox 34">
              <a:extLst>
                <a:ext uri="{FF2B5EF4-FFF2-40B4-BE49-F238E27FC236}">
                  <a16:creationId xmlns:a16="http://schemas.microsoft.com/office/drawing/2014/main" id="{CD2DF8FF-FC5B-4C45-B3AC-56B6515310BC}"/>
                </a:ext>
              </a:extLst>
            </p:cNvPr>
            <p:cNvSpPr txBox="1"/>
            <p:nvPr/>
          </p:nvSpPr>
          <p:spPr>
            <a:xfrm>
              <a:off x="4189439" y="15208327"/>
              <a:ext cx="6079599" cy="388585"/>
            </a:xfrm>
            <a:prstGeom prst="rect">
              <a:avLst/>
            </a:prstGeom>
            <a:noFill/>
          </p:spPr>
          <p:txBody>
            <a:bodyPr wrap="square" rtlCol="0">
              <a:spAutoFit/>
            </a:bodyPr>
            <a:lstStyle/>
            <a:p>
              <a:pPr algn="ctr"/>
              <a:r>
                <a:rPr lang="en-US" sz="2600" i="1" dirty="0"/>
                <a:t>Figure 1: Laser Foil Printing System³</a:t>
              </a:r>
            </a:p>
          </p:txBody>
        </p:sp>
      </p:grpSp>
      <p:grpSp>
        <p:nvGrpSpPr>
          <p:cNvPr id="38" name="Group 37">
            <a:extLst>
              <a:ext uri="{FF2B5EF4-FFF2-40B4-BE49-F238E27FC236}">
                <a16:creationId xmlns:a16="http://schemas.microsoft.com/office/drawing/2014/main" id="{1180AE84-4618-4D49-B217-3AC1FB319D07}"/>
              </a:ext>
            </a:extLst>
          </p:cNvPr>
          <p:cNvGrpSpPr/>
          <p:nvPr/>
        </p:nvGrpSpPr>
        <p:grpSpPr>
          <a:xfrm>
            <a:off x="1683294" y="22018308"/>
            <a:ext cx="8755701" cy="5971019"/>
            <a:chOff x="612674" y="16410965"/>
            <a:chExt cx="6026150" cy="4470208"/>
          </a:xfrm>
        </p:grpSpPr>
        <p:pic>
          <p:nvPicPr>
            <p:cNvPr id="29" name="Picture 28" descr="Diagram&#10;&#10;Description automatically generated">
              <a:extLst>
                <a:ext uri="{FF2B5EF4-FFF2-40B4-BE49-F238E27FC236}">
                  <a16:creationId xmlns:a16="http://schemas.microsoft.com/office/drawing/2014/main" id="{1A60889D-A7DB-4C8F-B0E2-23A60407B5B5}"/>
                </a:ext>
              </a:extLst>
            </p:cNvPr>
            <p:cNvPicPr>
              <a:picLocks noChangeAspect="1"/>
            </p:cNvPicPr>
            <p:nvPr/>
          </p:nvPicPr>
          <p:blipFill>
            <a:blip r:embed="rId7"/>
            <a:stretch>
              <a:fillRect/>
            </a:stretch>
          </p:blipFill>
          <p:spPr>
            <a:xfrm>
              <a:off x="612674" y="16410965"/>
              <a:ext cx="6026150" cy="4024575"/>
            </a:xfrm>
            <a:prstGeom prst="rect">
              <a:avLst/>
            </a:prstGeom>
          </p:spPr>
        </p:pic>
        <p:sp>
          <p:nvSpPr>
            <p:cNvPr id="37" name="TextBox 36">
              <a:extLst>
                <a:ext uri="{FF2B5EF4-FFF2-40B4-BE49-F238E27FC236}">
                  <a16:creationId xmlns:a16="http://schemas.microsoft.com/office/drawing/2014/main" id="{9CEDF26B-FF06-46A6-873C-CE617DE6C2DB}"/>
                </a:ext>
              </a:extLst>
            </p:cNvPr>
            <p:cNvSpPr txBox="1"/>
            <p:nvPr/>
          </p:nvSpPr>
          <p:spPr>
            <a:xfrm>
              <a:off x="612674" y="20509625"/>
              <a:ext cx="6026150" cy="371548"/>
            </a:xfrm>
            <a:prstGeom prst="rect">
              <a:avLst/>
            </a:prstGeom>
            <a:noFill/>
          </p:spPr>
          <p:txBody>
            <a:bodyPr wrap="square" rtlCol="0">
              <a:spAutoFit/>
            </a:bodyPr>
            <a:lstStyle/>
            <a:p>
              <a:pPr algn="ctr"/>
              <a:r>
                <a:rPr lang="en-US" sz="2600" i="1" dirty="0"/>
                <a:t>Figure 2: Six step standard geometry building technique³ </a:t>
              </a:r>
            </a:p>
          </p:txBody>
        </p:sp>
      </p:grpSp>
      <p:sp>
        <p:nvSpPr>
          <p:cNvPr id="48" name="TextBox 47">
            <a:extLst>
              <a:ext uri="{FF2B5EF4-FFF2-40B4-BE49-F238E27FC236}">
                <a16:creationId xmlns:a16="http://schemas.microsoft.com/office/drawing/2014/main" id="{DCB10198-4393-4CE6-AFC3-2623DE692F80}"/>
              </a:ext>
            </a:extLst>
          </p:cNvPr>
          <p:cNvSpPr txBox="1"/>
          <p:nvPr/>
        </p:nvSpPr>
        <p:spPr>
          <a:xfrm>
            <a:off x="12665198" y="27380707"/>
            <a:ext cx="10571184" cy="2610843"/>
          </a:xfrm>
          <a:prstGeom prst="rect">
            <a:avLst/>
          </a:prstGeom>
          <a:noFill/>
        </p:spPr>
        <p:txBody>
          <a:bodyPr wrap="square" rtlCol="0">
            <a:spAutoFit/>
          </a:bodyPr>
          <a:lstStyle/>
          <a:p>
            <a:pPr marL="375064" indent="-375064">
              <a:lnSpc>
                <a:spcPct val="150000"/>
              </a:lnSpc>
              <a:buFont typeface="Arial" panose="020B0604020202020204" pitchFamily="34" charset="0"/>
              <a:buChar char="•"/>
            </a:pPr>
            <a:r>
              <a:rPr lang="en-US" sz="2800" dirty="0"/>
              <a:t>A 10mm x 6mm, one-layer 304L stainless steel rectangle print sample</a:t>
            </a:r>
          </a:p>
          <a:p>
            <a:pPr marL="375064" indent="-375064">
              <a:lnSpc>
                <a:spcPct val="150000"/>
              </a:lnSpc>
              <a:buFont typeface="Arial" panose="020B0604020202020204" pitchFamily="34" charset="0"/>
              <a:buChar char="•"/>
            </a:pPr>
            <a:r>
              <a:rPr lang="en-US" sz="2800" dirty="0"/>
              <a:t>Thermocouple attached to substrate to record temperature reading</a:t>
            </a:r>
          </a:p>
          <a:p>
            <a:pPr marL="375064" indent="-375064">
              <a:lnSpc>
                <a:spcPct val="150000"/>
              </a:lnSpc>
              <a:buFont typeface="Arial" panose="020B0604020202020204" pitchFamily="34" charset="0"/>
              <a:buChar char="•"/>
            </a:pPr>
            <a:r>
              <a:rPr lang="en-US" sz="2800" dirty="0"/>
              <a:t>The laser pauses 30 seconds between each bidirectional line weld</a:t>
            </a:r>
          </a:p>
          <a:p>
            <a:pPr marL="375064" indent="-375064">
              <a:lnSpc>
                <a:spcPct val="150000"/>
              </a:lnSpc>
              <a:buFont typeface="Arial" panose="020B0604020202020204" pitchFamily="34" charset="0"/>
              <a:buChar char="•"/>
            </a:pPr>
            <a:r>
              <a:rPr lang="en-US" sz="2800" dirty="0"/>
              <a:t>Samples analyzed through electron microscopy after procedure</a:t>
            </a:r>
          </a:p>
        </p:txBody>
      </p:sp>
      <p:grpSp>
        <p:nvGrpSpPr>
          <p:cNvPr id="26" name="Group 25">
            <a:extLst>
              <a:ext uri="{FF2B5EF4-FFF2-40B4-BE49-F238E27FC236}">
                <a16:creationId xmlns:a16="http://schemas.microsoft.com/office/drawing/2014/main" id="{F18795F3-8E0F-492D-8369-745DDF30AB06}"/>
              </a:ext>
            </a:extLst>
          </p:cNvPr>
          <p:cNvGrpSpPr/>
          <p:nvPr/>
        </p:nvGrpSpPr>
        <p:grpSpPr>
          <a:xfrm>
            <a:off x="13919563" y="30311804"/>
            <a:ext cx="7922753" cy="6973298"/>
            <a:chOff x="12786570" y="24971752"/>
            <a:chExt cx="7243660" cy="6375587"/>
          </a:xfrm>
        </p:grpSpPr>
        <p:pic>
          <p:nvPicPr>
            <p:cNvPr id="46" name="Picture 45" descr="Chart, bar chart&#10;&#10;Description automatically generated">
              <a:extLst>
                <a:ext uri="{FF2B5EF4-FFF2-40B4-BE49-F238E27FC236}">
                  <a16:creationId xmlns:a16="http://schemas.microsoft.com/office/drawing/2014/main" id="{419EF2A7-C99C-4ACC-8B9B-A97886720E3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2786570" y="24971752"/>
              <a:ext cx="7243660" cy="5898215"/>
            </a:xfrm>
            <a:prstGeom prst="rect">
              <a:avLst/>
            </a:prstGeom>
          </p:spPr>
        </p:pic>
        <p:sp>
          <p:nvSpPr>
            <p:cNvPr id="49" name="TextBox 48">
              <a:extLst>
                <a:ext uri="{FF2B5EF4-FFF2-40B4-BE49-F238E27FC236}">
                  <a16:creationId xmlns:a16="http://schemas.microsoft.com/office/drawing/2014/main" id="{BB30B919-58BE-49DC-BCB7-0EF192F9B15B}"/>
                </a:ext>
              </a:extLst>
            </p:cNvPr>
            <p:cNvSpPr txBox="1"/>
            <p:nvPr/>
          </p:nvSpPr>
          <p:spPr>
            <a:xfrm>
              <a:off x="13446124" y="30893588"/>
              <a:ext cx="6026150" cy="453751"/>
            </a:xfrm>
            <a:prstGeom prst="rect">
              <a:avLst/>
            </a:prstGeom>
            <a:noFill/>
          </p:spPr>
          <p:txBody>
            <a:bodyPr wrap="square" rtlCol="0">
              <a:spAutoFit/>
            </a:bodyPr>
            <a:lstStyle/>
            <a:p>
              <a:pPr algn="ctr"/>
              <a:r>
                <a:rPr lang="en-US" sz="2600" i="1" dirty="0"/>
                <a:t>Figure 5: Sample prints schematic </a:t>
              </a:r>
            </a:p>
          </p:txBody>
        </p:sp>
      </p:grpSp>
      <p:grpSp>
        <p:nvGrpSpPr>
          <p:cNvPr id="5" name="Group 4">
            <a:extLst>
              <a:ext uri="{FF2B5EF4-FFF2-40B4-BE49-F238E27FC236}">
                <a16:creationId xmlns:a16="http://schemas.microsoft.com/office/drawing/2014/main" id="{48683508-2982-4996-8952-D8705787841C}"/>
              </a:ext>
            </a:extLst>
          </p:cNvPr>
          <p:cNvGrpSpPr/>
          <p:nvPr/>
        </p:nvGrpSpPr>
        <p:grpSpPr>
          <a:xfrm>
            <a:off x="13510380" y="20114695"/>
            <a:ext cx="8733507" cy="6674061"/>
            <a:chOff x="12454039" y="15282445"/>
            <a:chExt cx="7984921" cy="6101999"/>
          </a:xfrm>
        </p:grpSpPr>
        <p:pic>
          <p:nvPicPr>
            <p:cNvPr id="42" name="Picture 41" descr="Diagram&#10;&#10;Description automatically generated">
              <a:extLst>
                <a:ext uri="{FF2B5EF4-FFF2-40B4-BE49-F238E27FC236}">
                  <a16:creationId xmlns:a16="http://schemas.microsoft.com/office/drawing/2014/main" id="{1CF3CB69-9924-428B-B75D-42E44057D8E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2454039" y="15282445"/>
              <a:ext cx="7984921" cy="5648248"/>
            </a:xfrm>
            <a:prstGeom prst="rect">
              <a:avLst/>
            </a:prstGeom>
          </p:spPr>
        </p:pic>
        <p:sp>
          <p:nvSpPr>
            <p:cNvPr id="50" name="TextBox 49">
              <a:extLst>
                <a:ext uri="{FF2B5EF4-FFF2-40B4-BE49-F238E27FC236}">
                  <a16:creationId xmlns:a16="http://schemas.microsoft.com/office/drawing/2014/main" id="{0723138B-6BC8-42E7-B416-BEF8A1F59C3F}"/>
                </a:ext>
              </a:extLst>
            </p:cNvPr>
            <p:cNvSpPr txBox="1"/>
            <p:nvPr/>
          </p:nvSpPr>
          <p:spPr>
            <a:xfrm>
              <a:off x="13433425" y="20930693"/>
              <a:ext cx="6026150" cy="453751"/>
            </a:xfrm>
            <a:prstGeom prst="rect">
              <a:avLst/>
            </a:prstGeom>
            <a:noFill/>
          </p:spPr>
          <p:txBody>
            <a:bodyPr wrap="square" rtlCol="0">
              <a:spAutoFit/>
            </a:bodyPr>
            <a:lstStyle/>
            <a:p>
              <a:pPr algn="ctr"/>
              <a:r>
                <a:rPr lang="en-US" sz="2600" i="1" dirty="0"/>
                <a:t>Figure 4: LIN Cooling schematic </a:t>
              </a:r>
            </a:p>
          </p:txBody>
        </p:sp>
      </p:grpSp>
      <mc:AlternateContent xmlns:mc="http://schemas.openxmlformats.org/markup-compatibility/2006">
        <mc:Choice xmlns:a14="http://schemas.microsoft.com/office/drawing/2010/main" Requires="a14">
          <p:sp>
            <p:nvSpPr>
              <p:cNvPr id="41" name="TextBox 40">
                <a:extLst>
                  <a:ext uri="{FF2B5EF4-FFF2-40B4-BE49-F238E27FC236}">
                    <a16:creationId xmlns:a16="http://schemas.microsoft.com/office/drawing/2014/main" id="{F387B4D6-9D4D-431B-90A5-69AEEE11F56C}"/>
                  </a:ext>
                </a:extLst>
              </p:cNvPr>
              <p:cNvSpPr txBox="1"/>
              <p:nvPr/>
            </p:nvSpPr>
            <p:spPr>
              <a:xfrm>
                <a:off x="12936804" y="17986786"/>
                <a:ext cx="10279063" cy="1979132"/>
              </a:xfrm>
              <a:prstGeom prst="rect">
                <a:avLst/>
              </a:prstGeom>
              <a:noFill/>
            </p:spPr>
            <p:txBody>
              <a:bodyPr wrap="square" rtlCol="0">
                <a:spAutoFit/>
              </a:bodyPr>
              <a:lstStyle/>
              <a:p>
                <a:pPr marL="375064" indent="-375064">
                  <a:lnSpc>
                    <a:spcPct val="150000"/>
                  </a:lnSpc>
                  <a:buFont typeface="Arial" panose="020B0604020202020204" pitchFamily="34" charset="0"/>
                  <a:buChar char="•"/>
                </a:pPr>
                <a:r>
                  <a:rPr lang="en-US" sz="2800" dirty="0"/>
                  <a:t>Spray liquid nitrogen via hose delivery syste</a:t>
                </a:r>
                <a14:m>
                  <m:oMath xmlns:m="http://schemas.openxmlformats.org/officeDocument/2006/math">
                    <m:sSup>
                      <m:sSupPr>
                        <m:ctrlPr>
                          <a:rPr lang="en-US" sz="2800" i="1"/>
                        </m:ctrlPr>
                      </m:sSupPr>
                      <m:e>
                        <m:r>
                          <m:rPr>
                            <m:sty m:val="p"/>
                          </m:rPr>
                          <a:rPr lang="en-US" sz="2800"/>
                          <m:t>m</m:t>
                        </m:r>
                      </m:e>
                      <m:sup>
                        <m:r>
                          <a:rPr lang="en-US" sz="2800"/>
                          <m:t>6</m:t>
                        </m:r>
                      </m:sup>
                    </m:sSup>
                  </m:oMath>
                </a14:m>
                <a:endParaRPr lang="en-US" sz="2800" dirty="0"/>
              </a:p>
              <a:p>
                <a:pPr marL="375064" indent="-375064">
                  <a:lnSpc>
                    <a:spcPct val="150000"/>
                  </a:lnSpc>
                  <a:buFont typeface="Arial" panose="020B0604020202020204" pitchFamily="34" charset="0"/>
                  <a:buChar char="•"/>
                </a:pPr>
                <a:r>
                  <a:rPr lang="en-US" sz="2800" dirty="0"/>
                  <a:t>The metal tubing is stainless steel with 1mm diameter holes</a:t>
                </a:r>
              </a:p>
              <a:p>
                <a:pPr marL="375064" indent="-375064">
                  <a:lnSpc>
                    <a:spcPct val="150000"/>
                  </a:lnSpc>
                  <a:buFont typeface="Arial" panose="020B0604020202020204" pitchFamily="34" charset="0"/>
                  <a:buChar char="•"/>
                </a:pPr>
                <a:r>
                  <a:rPr lang="en-US" sz="2800" dirty="0"/>
                  <a:t>The argon chamber is flammable resistant material; optimal Al</a:t>
                </a:r>
              </a:p>
            </p:txBody>
          </p:sp>
        </mc:Choice>
        <mc:Fallback>
          <p:sp>
            <p:nvSpPr>
              <p:cNvPr id="41" name="TextBox 40">
                <a:extLst>
                  <a:ext uri="{FF2B5EF4-FFF2-40B4-BE49-F238E27FC236}">
                    <a16:creationId xmlns:a16="http://schemas.microsoft.com/office/drawing/2014/main" id="{F387B4D6-9D4D-431B-90A5-69AEEE11F56C}"/>
                  </a:ext>
                </a:extLst>
              </p:cNvPr>
              <p:cNvSpPr txBox="1">
                <a:spLocks noRot="1" noChangeAspect="1" noMove="1" noResize="1" noEditPoints="1" noAdjustHandles="1" noChangeArrowheads="1" noChangeShapeType="1" noTextEdit="1"/>
              </p:cNvSpPr>
              <p:nvPr/>
            </p:nvSpPr>
            <p:spPr>
              <a:xfrm>
                <a:off x="12936804" y="17986786"/>
                <a:ext cx="10279063" cy="1979132"/>
              </a:xfrm>
              <a:prstGeom prst="rect">
                <a:avLst/>
              </a:prstGeom>
              <a:blipFill>
                <a:blip r:embed="rId10"/>
                <a:stretch>
                  <a:fillRect l="-1068" b="-8025"/>
                </a:stretch>
              </a:blipFill>
            </p:spPr>
            <p:txBody>
              <a:bodyPr/>
              <a:lstStyle/>
              <a:p>
                <a:r>
                  <a:rPr lang="en-US">
                    <a:noFill/>
                  </a:rPr>
                  <a:t> </a:t>
                </a:r>
              </a:p>
            </p:txBody>
          </p:sp>
        </mc:Fallback>
      </mc:AlternateContent>
      <p:sp>
        <p:nvSpPr>
          <p:cNvPr id="44" name="TextBox 43">
            <a:extLst>
              <a:ext uri="{FF2B5EF4-FFF2-40B4-BE49-F238E27FC236}">
                <a16:creationId xmlns:a16="http://schemas.microsoft.com/office/drawing/2014/main" id="{2B3A1456-4D8C-4918-9071-D503C1D16128}"/>
              </a:ext>
            </a:extLst>
          </p:cNvPr>
          <p:cNvSpPr txBox="1"/>
          <p:nvPr/>
        </p:nvSpPr>
        <p:spPr>
          <a:xfrm>
            <a:off x="820313" y="29659243"/>
            <a:ext cx="10475401" cy="4549835"/>
          </a:xfrm>
          <a:prstGeom prst="rect">
            <a:avLst/>
          </a:prstGeom>
          <a:noFill/>
        </p:spPr>
        <p:txBody>
          <a:bodyPr wrap="square" rtlCol="0">
            <a:spAutoFit/>
          </a:bodyPr>
          <a:lstStyle/>
          <a:p>
            <a:pPr marL="375064" indent="-375064">
              <a:lnSpc>
                <a:spcPct val="150000"/>
              </a:lnSpc>
              <a:buFont typeface="Arial" panose="020B0604020202020204" pitchFamily="34" charset="0"/>
              <a:buChar char="•"/>
            </a:pPr>
            <a:r>
              <a:rPr lang="en-US" sz="2800" dirty="0"/>
              <a:t>Aims at developing a rapid cooling system to implement in the LFP process to achieve amorphous structures</a:t>
            </a:r>
          </a:p>
          <a:p>
            <a:pPr marL="375064" indent="-375064">
              <a:lnSpc>
                <a:spcPct val="150000"/>
              </a:lnSpc>
              <a:buFont typeface="Arial" panose="020B0604020202020204" pitchFamily="34" charset="0"/>
              <a:buChar char="•"/>
            </a:pPr>
            <a:r>
              <a:rPr lang="en-US" sz="2800" dirty="0"/>
              <a:t>Identify what active cooling solution would be most effective when considering temperature management, characterization of material before and after, and difficulty to implement</a:t>
            </a:r>
          </a:p>
          <a:p>
            <a:pPr marL="375064" indent="-375064">
              <a:lnSpc>
                <a:spcPct val="150000"/>
              </a:lnSpc>
              <a:buFont typeface="Arial" panose="020B0604020202020204" pitchFamily="34" charset="0"/>
              <a:buChar char="•"/>
            </a:pPr>
            <a:r>
              <a:rPr lang="en-US" sz="2800" dirty="0"/>
              <a:t>Establish an effective means by which the production of amorphous geometries in the LFP process can be measured and developed </a:t>
            </a:r>
          </a:p>
        </p:txBody>
      </p:sp>
      <p:sp>
        <p:nvSpPr>
          <p:cNvPr id="45" name="TextBox 44">
            <a:extLst>
              <a:ext uri="{FF2B5EF4-FFF2-40B4-BE49-F238E27FC236}">
                <a16:creationId xmlns:a16="http://schemas.microsoft.com/office/drawing/2014/main" id="{47FB82F3-7811-411F-B3F1-E4466C0C2C8B}"/>
              </a:ext>
            </a:extLst>
          </p:cNvPr>
          <p:cNvSpPr txBox="1"/>
          <p:nvPr/>
        </p:nvSpPr>
        <p:spPr>
          <a:xfrm>
            <a:off x="777078" y="35008623"/>
            <a:ext cx="10604691" cy="1964512"/>
          </a:xfrm>
          <a:prstGeom prst="rect">
            <a:avLst/>
          </a:prstGeom>
          <a:noFill/>
        </p:spPr>
        <p:txBody>
          <a:bodyPr wrap="square" rtlCol="0">
            <a:spAutoFit/>
          </a:bodyPr>
          <a:lstStyle/>
          <a:p>
            <a:pPr>
              <a:lnSpc>
                <a:spcPct val="150000"/>
              </a:lnSpc>
            </a:pPr>
            <a:r>
              <a:rPr lang="en-US" sz="2625" dirty="0"/>
              <a:t>     </a:t>
            </a:r>
            <a:r>
              <a:rPr lang="en-US" sz="2800" dirty="0"/>
              <a:t>Experiment will be successful at identifying a productive cooling solution that can achieve the cooling rates required for amorphous structures. Expectation for future work and technological advancement</a:t>
            </a:r>
            <a:r>
              <a:rPr lang="en-US" sz="2625" dirty="0"/>
              <a:t>.</a:t>
            </a:r>
          </a:p>
        </p:txBody>
      </p:sp>
      <p:sp>
        <p:nvSpPr>
          <p:cNvPr id="54" name="TextBox 53">
            <a:extLst>
              <a:ext uri="{FF2B5EF4-FFF2-40B4-BE49-F238E27FC236}">
                <a16:creationId xmlns:a16="http://schemas.microsoft.com/office/drawing/2014/main" id="{42765E27-EF7C-44DC-A152-1EFD4836DE39}"/>
              </a:ext>
            </a:extLst>
          </p:cNvPr>
          <p:cNvSpPr txBox="1"/>
          <p:nvPr/>
        </p:nvSpPr>
        <p:spPr>
          <a:xfrm>
            <a:off x="12862717" y="7416089"/>
            <a:ext cx="10279063" cy="1964512"/>
          </a:xfrm>
          <a:prstGeom prst="rect">
            <a:avLst/>
          </a:prstGeom>
          <a:noFill/>
        </p:spPr>
        <p:txBody>
          <a:bodyPr wrap="square" rtlCol="0">
            <a:spAutoFit/>
          </a:bodyPr>
          <a:lstStyle/>
          <a:p>
            <a:pPr>
              <a:lnSpc>
                <a:spcPct val="150000"/>
              </a:lnSpc>
            </a:pPr>
            <a:r>
              <a:rPr lang="en-US" sz="2800" dirty="0"/>
              <a:t>     The prospective solution involves utilizing liquid nitrogen with a combination of pauses within the printing procedure to rapidly cool the metal foil (500 – 3000 K /s² CR). </a:t>
            </a:r>
          </a:p>
        </p:txBody>
      </p:sp>
      <p:sp>
        <p:nvSpPr>
          <p:cNvPr id="55" name="TextBox 54">
            <a:extLst>
              <a:ext uri="{FF2B5EF4-FFF2-40B4-BE49-F238E27FC236}">
                <a16:creationId xmlns:a16="http://schemas.microsoft.com/office/drawing/2014/main" id="{2281B3CD-7C4A-4FFC-93C2-965A58845726}"/>
              </a:ext>
            </a:extLst>
          </p:cNvPr>
          <p:cNvSpPr txBox="1"/>
          <p:nvPr/>
        </p:nvSpPr>
        <p:spPr>
          <a:xfrm>
            <a:off x="12689175" y="9337422"/>
            <a:ext cx="3653896" cy="7906908"/>
          </a:xfrm>
          <a:prstGeom prst="rect">
            <a:avLst/>
          </a:prstGeom>
          <a:noFill/>
        </p:spPr>
        <p:txBody>
          <a:bodyPr wrap="square" rtlCol="0">
            <a:spAutoFit/>
          </a:bodyPr>
          <a:lstStyle/>
          <a:p>
            <a:pPr marL="375064" indent="-375064">
              <a:lnSpc>
                <a:spcPct val="150000"/>
              </a:lnSpc>
              <a:buFont typeface="Arial" panose="020B0604020202020204" pitchFamily="34" charset="0"/>
              <a:buChar char="•"/>
            </a:pPr>
            <a:r>
              <a:rPr lang="en-US" sz="2625" dirty="0"/>
              <a:t>Technique chosen for it’s high cooling rate potential</a:t>
            </a:r>
          </a:p>
          <a:p>
            <a:pPr marL="375064" indent="-375064">
              <a:lnSpc>
                <a:spcPct val="150000"/>
              </a:lnSpc>
              <a:buFont typeface="Arial" panose="020B0604020202020204" pitchFamily="34" charset="0"/>
              <a:buChar char="•"/>
            </a:pPr>
            <a:r>
              <a:rPr lang="en-US" sz="2625" dirty="0"/>
              <a:t>Liquid Nitrogen sprayed onto samples to rapidly reduce temperature of foil</a:t>
            </a:r>
          </a:p>
          <a:p>
            <a:pPr marL="375064" indent="-375064">
              <a:lnSpc>
                <a:spcPct val="150000"/>
              </a:lnSpc>
              <a:buFont typeface="Arial" panose="020B0604020202020204" pitchFamily="34" charset="0"/>
              <a:buChar char="•"/>
            </a:pPr>
            <a:r>
              <a:rPr lang="en-US" sz="2625" dirty="0"/>
              <a:t>Maintain standard printing procedures with added pauses and/ or cooling</a:t>
            </a:r>
          </a:p>
          <a:p>
            <a:pPr marL="375064" indent="-375064">
              <a:lnSpc>
                <a:spcPct val="150000"/>
              </a:lnSpc>
              <a:buFont typeface="Arial" panose="020B0604020202020204" pitchFamily="34" charset="0"/>
              <a:buChar char="•"/>
            </a:pPr>
            <a:r>
              <a:rPr lang="en-US" sz="2625" dirty="0"/>
              <a:t>Minimize external variables</a:t>
            </a:r>
          </a:p>
        </p:txBody>
      </p:sp>
      <p:pic>
        <p:nvPicPr>
          <p:cNvPr id="33" name="Picture 32" descr="Logo&#10;&#10;Description automatically generated">
            <a:extLst>
              <a:ext uri="{FF2B5EF4-FFF2-40B4-BE49-F238E27FC236}">
                <a16:creationId xmlns:a16="http://schemas.microsoft.com/office/drawing/2014/main" id="{782D0C3B-8765-4BCB-9789-3309EA22378C}"/>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44582486" y="2811890"/>
            <a:ext cx="3145217" cy="1484150"/>
          </a:xfrm>
          <a:prstGeom prst="rect">
            <a:avLst/>
          </a:prstGeom>
          <a:ln w="76200">
            <a:solidFill>
              <a:srgbClr val="005E80"/>
            </a:solidFill>
          </a:ln>
        </p:spPr>
      </p:pic>
      <p:sp>
        <p:nvSpPr>
          <p:cNvPr id="66" name="TextBox 65">
            <a:extLst>
              <a:ext uri="{FF2B5EF4-FFF2-40B4-BE49-F238E27FC236}">
                <a16:creationId xmlns:a16="http://schemas.microsoft.com/office/drawing/2014/main" id="{460C1DA9-372D-4FAA-8847-F42EC4B0722F}"/>
              </a:ext>
            </a:extLst>
          </p:cNvPr>
          <p:cNvSpPr txBox="1"/>
          <p:nvPr/>
        </p:nvSpPr>
        <p:spPr>
          <a:xfrm>
            <a:off x="24749103" y="7389562"/>
            <a:ext cx="10591786" cy="1318181"/>
          </a:xfrm>
          <a:prstGeom prst="rect">
            <a:avLst/>
          </a:prstGeom>
          <a:noFill/>
        </p:spPr>
        <p:txBody>
          <a:bodyPr wrap="square" rtlCol="0">
            <a:spAutoFit/>
          </a:bodyPr>
          <a:lstStyle/>
          <a:p>
            <a:pPr marL="375064" indent="-375064">
              <a:lnSpc>
                <a:spcPct val="150000"/>
              </a:lnSpc>
              <a:buFont typeface="Arial" panose="020B0604020202020204" pitchFamily="34" charset="0"/>
              <a:buChar char="•"/>
            </a:pPr>
            <a:r>
              <a:rPr lang="en-US" sz="2800" dirty="0"/>
              <a:t>First print was conducted without any additional cooling system</a:t>
            </a:r>
          </a:p>
          <a:p>
            <a:pPr marL="375064" indent="-375064">
              <a:lnSpc>
                <a:spcPct val="150000"/>
              </a:lnSpc>
              <a:buFont typeface="Arial" panose="020B0604020202020204" pitchFamily="34" charset="0"/>
              <a:buChar char="•"/>
            </a:pPr>
            <a:r>
              <a:rPr lang="en-US" sz="2800" dirty="0"/>
              <a:t>The actual wait between each line weld was 26s with 100-line pauses</a:t>
            </a:r>
          </a:p>
        </p:txBody>
      </p:sp>
      <p:sp>
        <p:nvSpPr>
          <p:cNvPr id="67" name="Text Placeholder 14">
            <a:extLst>
              <a:ext uri="{FF2B5EF4-FFF2-40B4-BE49-F238E27FC236}">
                <a16:creationId xmlns:a16="http://schemas.microsoft.com/office/drawing/2014/main" id="{50E519EE-7C79-4D3D-85F2-613A2C08D19B}"/>
              </a:ext>
            </a:extLst>
          </p:cNvPr>
          <p:cNvSpPr txBox="1">
            <a:spLocks/>
          </p:cNvSpPr>
          <p:nvPr/>
        </p:nvSpPr>
        <p:spPr>
          <a:xfrm>
            <a:off x="24519376" y="21844084"/>
            <a:ext cx="11001375" cy="2178545"/>
          </a:xfrm>
          <a:prstGeom prst="rect">
            <a:avLst/>
          </a:prstGeom>
        </p:spPr>
        <p:txBody>
          <a:bodyPr vert="horz" wrap="square" lIns="400050" tIns="400050" rIns="400050" bIns="400050" rtlCol="0">
            <a:spAutoFit/>
          </a:bodyPr>
          <a:lstStyle>
            <a:lvl1pPr marL="0" indent="0" algn="l" defTabSz="3291840" rtl="0" eaLnBrk="1" latinLnBrk="0" hangingPunct="1">
              <a:lnSpc>
                <a:spcPct val="90000"/>
              </a:lnSpc>
              <a:spcBef>
                <a:spcPts val="3600"/>
              </a:spcBef>
              <a:buFont typeface="Arial" panose="020B0604020202020204" pitchFamily="34" charset="0"/>
              <a:buNone/>
              <a:tabLst/>
              <a:defRPr lang="en-US" sz="3200" kern="1200" dirty="0">
                <a:solidFill>
                  <a:schemeClr val="tx1"/>
                </a:solidFill>
                <a:latin typeface="+mn-lt"/>
                <a:ea typeface="+mn-ea"/>
                <a:cs typeface="+mn-cs"/>
              </a:defRPr>
            </a:lvl1pPr>
            <a:lvl2pPr marL="461963" indent="-231775" algn="l" defTabSz="3291840" rtl="0" eaLnBrk="1" latinLnBrk="0" hangingPunct="1">
              <a:lnSpc>
                <a:spcPct val="90000"/>
              </a:lnSpc>
              <a:spcBef>
                <a:spcPts val="1800"/>
              </a:spcBef>
              <a:buFont typeface="Arial" panose="020B0604020202020204" pitchFamily="34" charset="0"/>
              <a:buChar char="•"/>
              <a:tabLst/>
              <a:defRPr lang="en-US" sz="2400" kern="1200" dirty="0">
                <a:solidFill>
                  <a:schemeClr val="tx1"/>
                </a:solidFill>
                <a:latin typeface="+mn-lt"/>
                <a:ea typeface="+mn-ea"/>
                <a:cs typeface="+mn-cs"/>
              </a:defRPr>
            </a:lvl2pPr>
            <a:lvl3pPr marL="461963" indent="-231775" algn="l" defTabSz="3291840" rtl="0" eaLnBrk="1" latinLnBrk="0" hangingPunct="1">
              <a:lnSpc>
                <a:spcPct val="90000"/>
              </a:lnSpc>
              <a:spcBef>
                <a:spcPts val="1800"/>
              </a:spcBef>
              <a:buFont typeface="Arial" panose="020B0604020202020204" pitchFamily="34" charset="0"/>
              <a:buChar char="•"/>
              <a:tabLst/>
              <a:defRPr lang="en-US" sz="1800" kern="1200" dirty="0">
                <a:solidFill>
                  <a:schemeClr val="tx1"/>
                </a:solidFill>
                <a:latin typeface="+mn-lt"/>
                <a:ea typeface="+mn-ea"/>
                <a:cs typeface="+mn-cs"/>
              </a:defRPr>
            </a:lvl3pPr>
            <a:lvl4pPr marL="461963" indent="-231775" algn="l" defTabSz="3291840" rtl="0" eaLnBrk="1" latinLnBrk="0" hangingPunct="1">
              <a:lnSpc>
                <a:spcPct val="90000"/>
              </a:lnSpc>
              <a:spcBef>
                <a:spcPts val="1800"/>
              </a:spcBef>
              <a:buFont typeface="Arial" panose="020B0604020202020204" pitchFamily="34" charset="0"/>
              <a:buChar char="•"/>
              <a:tabLst/>
              <a:defRPr lang="en-US" sz="1200" kern="1200" dirty="0">
                <a:solidFill>
                  <a:schemeClr val="tx1"/>
                </a:solidFill>
                <a:latin typeface="+mn-lt"/>
                <a:ea typeface="+mn-ea"/>
                <a:cs typeface="+mn-cs"/>
              </a:defRPr>
            </a:lvl4pPr>
            <a:lvl5pPr marL="461963" indent="-231775" algn="l" defTabSz="3291840" rtl="0" eaLnBrk="1" latinLnBrk="0" hangingPunct="1">
              <a:lnSpc>
                <a:spcPct val="90000"/>
              </a:lnSpc>
              <a:spcBef>
                <a:spcPts val="1800"/>
              </a:spcBef>
              <a:buFont typeface="Arial" panose="020B0604020202020204" pitchFamily="34" charset="0"/>
              <a:buChar char="•"/>
              <a:tabLst/>
              <a:defRPr lang="en-US" sz="1200" kern="1200" dirty="0">
                <a:solidFill>
                  <a:schemeClr val="tx1"/>
                </a:solidFill>
                <a:latin typeface="+mn-lt"/>
                <a:ea typeface="+mn-ea"/>
                <a:cs typeface="+mn-cs"/>
              </a:defRPr>
            </a:lvl5pPr>
            <a:lvl6pPr marL="905256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mn-lt"/>
                <a:ea typeface="+mn-ea"/>
                <a:cs typeface="+mn-cs"/>
              </a:defRPr>
            </a:lvl6pPr>
            <a:lvl7pPr marL="1069848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mn-lt"/>
                <a:ea typeface="+mn-ea"/>
                <a:cs typeface="+mn-cs"/>
              </a:defRPr>
            </a:lvl7pPr>
            <a:lvl8pPr marL="1234440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mn-lt"/>
                <a:ea typeface="+mn-ea"/>
                <a:cs typeface="+mn-cs"/>
              </a:defRPr>
            </a:lvl8pPr>
            <a:lvl9pPr marL="1399032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mn-lt"/>
                <a:ea typeface="+mn-ea"/>
                <a:cs typeface="+mn-cs"/>
              </a:defRPr>
            </a:lvl9pPr>
          </a:lstStyle>
          <a:p>
            <a:pPr>
              <a:defRPr/>
            </a:pPr>
            <a:r>
              <a:rPr lang="en-US" sz="4000" b="1" u="sng" dirty="0">
                <a:solidFill>
                  <a:prstClr val="black"/>
                </a:solidFill>
                <a:latin typeface="Calibri" panose="020F0502020204030204"/>
              </a:rPr>
              <a:t>Print WITH Cooling System (Preliminary) </a:t>
            </a:r>
          </a:p>
          <a:p>
            <a:pPr>
              <a:defRPr/>
            </a:pPr>
            <a:endParaRPr lang="en-US" sz="2625" dirty="0">
              <a:solidFill>
                <a:prstClr val="black"/>
              </a:solidFill>
              <a:latin typeface="Calibri" panose="020F0502020204030204"/>
            </a:endParaRPr>
          </a:p>
        </p:txBody>
      </p:sp>
      <p:grpSp>
        <p:nvGrpSpPr>
          <p:cNvPr id="86" name="Group 85">
            <a:extLst>
              <a:ext uri="{FF2B5EF4-FFF2-40B4-BE49-F238E27FC236}">
                <a16:creationId xmlns:a16="http://schemas.microsoft.com/office/drawing/2014/main" id="{0065165A-3218-4D2D-9467-DA5E6C67ECCA}"/>
              </a:ext>
            </a:extLst>
          </p:cNvPr>
          <p:cNvGrpSpPr/>
          <p:nvPr/>
        </p:nvGrpSpPr>
        <p:grpSpPr>
          <a:xfrm>
            <a:off x="16316521" y="9582306"/>
            <a:ext cx="6862776" cy="8106586"/>
            <a:chOff x="16086426" y="8326044"/>
            <a:chExt cx="5001071" cy="5781144"/>
          </a:xfrm>
        </p:grpSpPr>
        <p:pic>
          <p:nvPicPr>
            <p:cNvPr id="84" name="Picture 83" descr="A picture containing text, sign, sale&#10;&#10;Description automatically generated">
              <a:extLst>
                <a:ext uri="{FF2B5EF4-FFF2-40B4-BE49-F238E27FC236}">
                  <a16:creationId xmlns:a16="http://schemas.microsoft.com/office/drawing/2014/main" id="{4F733A58-BC25-4916-9E04-15FBE71A177F}"/>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6206274" y="8326044"/>
              <a:ext cx="4761377" cy="5452438"/>
            </a:xfrm>
            <a:prstGeom prst="rect">
              <a:avLst/>
            </a:prstGeom>
          </p:spPr>
        </p:pic>
        <p:sp>
          <p:nvSpPr>
            <p:cNvPr id="56" name="TextBox 55">
              <a:extLst>
                <a:ext uri="{FF2B5EF4-FFF2-40B4-BE49-F238E27FC236}">
                  <a16:creationId xmlns:a16="http://schemas.microsoft.com/office/drawing/2014/main" id="{BFBD3302-0F3A-439E-887A-F0CE31AC880A}"/>
                </a:ext>
              </a:extLst>
            </p:cNvPr>
            <p:cNvSpPr txBox="1"/>
            <p:nvPr/>
          </p:nvSpPr>
          <p:spPr>
            <a:xfrm>
              <a:off x="16086426" y="13756006"/>
              <a:ext cx="5001071" cy="351182"/>
            </a:xfrm>
            <a:prstGeom prst="rect">
              <a:avLst/>
            </a:prstGeom>
            <a:noFill/>
          </p:spPr>
          <p:txBody>
            <a:bodyPr wrap="square" rtlCol="0">
              <a:spAutoFit/>
            </a:bodyPr>
            <a:lstStyle/>
            <a:p>
              <a:pPr algn="ctr"/>
              <a:r>
                <a:rPr lang="en-US" sz="2600" i="1" dirty="0"/>
                <a:t>Figure 3: LFP setup with Thermocouple</a:t>
              </a:r>
            </a:p>
          </p:txBody>
        </p:sp>
        <p:sp>
          <p:nvSpPr>
            <p:cNvPr id="51" name="Arrow: Right 50">
              <a:extLst>
                <a:ext uri="{FF2B5EF4-FFF2-40B4-BE49-F238E27FC236}">
                  <a16:creationId xmlns:a16="http://schemas.microsoft.com/office/drawing/2014/main" id="{D53C5198-BDC9-4323-8988-AFFCF1697CC3}"/>
                </a:ext>
              </a:extLst>
            </p:cNvPr>
            <p:cNvSpPr/>
            <p:nvPr/>
          </p:nvSpPr>
          <p:spPr>
            <a:xfrm rot="10800000">
              <a:off x="19035915" y="10773720"/>
              <a:ext cx="267531" cy="254124"/>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6802"/>
            </a:p>
          </p:txBody>
        </p:sp>
        <p:sp>
          <p:nvSpPr>
            <p:cNvPr id="57" name="Arrow: Right 56">
              <a:extLst>
                <a:ext uri="{FF2B5EF4-FFF2-40B4-BE49-F238E27FC236}">
                  <a16:creationId xmlns:a16="http://schemas.microsoft.com/office/drawing/2014/main" id="{5DF5ACAB-A898-4CCB-A747-642040BB2B71}"/>
                </a:ext>
              </a:extLst>
            </p:cNvPr>
            <p:cNvSpPr/>
            <p:nvPr/>
          </p:nvSpPr>
          <p:spPr>
            <a:xfrm rot="8758010">
              <a:off x="19482940" y="9783827"/>
              <a:ext cx="449162" cy="301159"/>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6802"/>
            </a:p>
          </p:txBody>
        </p:sp>
        <p:sp>
          <p:nvSpPr>
            <p:cNvPr id="58" name="Arrow: Right 57">
              <a:extLst>
                <a:ext uri="{FF2B5EF4-FFF2-40B4-BE49-F238E27FC236}">
                  <a16:creationId xmlns:a16="http://schemas.microsoft.com/office/drawing/2014/main" id="{E03D443E-806B-49EB-A1DB-B07B84F68EBA}"/>
                </a:ext>
              </a:extLst>
            </p:cNvPr>
            <p:cNvSpPr/>
            <p:nvPr/>
          </p:nvSpPr>
          <p:spPr>
            <a:xfrm rot="1812018">
              <a:off x="16896356" y="8824022"/>
              <a:ext cx="453560" cy="317837"/>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6802"/>
            </a:p>
          </p:txBody>
        </p:sp>
        <p:sp>
          <p:nvSpPr>
            <p:cNvPr id="60" name="Arrow: Right 59">
              <a:extLst>
                <a:ext uri="{FF2B5EF4-FFF2-40B4-BE49-F238E27FC236}">
                  <a16:creationId xmlns:a16="http://schemas.microsoft.com/office/drawing/2014/main" id="{4306F0C2-AEC9-421A-84A7-90018F67CAD8}"/>
                </a:ext>
              </a:extLst>
            </p:cNvPr>
            <p:cNvSpPr/>
            <p:nvPr/>
          </p:nvSpPr>
          <p:spPr>
            <a:xfrm rot="7601490">
              <a:off x="17706629" y="9022061"/>
              <a:ext cx="827962" cy="263460"/>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6802"/>
            </a:p>
          </p:txBody>
        </p:sp>
        <p:sp>
          <p:nvSpPr>
            <p:cNvPr id="61" name="Arrow: Right 60">
              <a:extLst>
                <a:ext uri="{FF2B5EF4-FFF2-40B4-BE49-F238E27FC236}">
                  <a16:creationId xmlns:a16="http://schemas.microsoft.com/office/drawing/2014/main" id="{98C0B766-4EBC-4405-AD70-050FF921CD6C}"/>
                </a:ext>
              </a:extLst>
            </p:cNvPr>
            <p:cNvSpPr/>
            <p:nvPr/>
          </p:nvSpPr>
          <p:spPr>
            <a:xfrm rot="18093567">
              <a:off x="17660450" y="11798727"/>
              <a:ext cx="833110" cy="249421"/>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6802" dirty="0"/>
            </a:p>
          </p:txBody>
        </p:sp>
        <p:sp>
          <p:nvSpPr>
            <p:cNvPr id="62" name="Arrow: Right 61">
              <a:extLst>
                <a:ext uri="{FF2B5EF4-FFF2-40B4-BE49-F238E27FC236}">
                  <a16:creationId xmlns:a16="http://schemas.microsoft.com/office/drawing/2014/main" id="{6F50614C-72FE-4B85-B829-A8FCBE7015F8}"/>
                </a:ext>
              </a:extLst>
            </p:cNvPr>
            <p:cNvSpPr/>
            <p:nvPr/>
          </p:nvSpPr>
          <p:spPr>
            <a:xfrm rot="20998356">
              <a:off x="17676692" y="11244098"/>
              <a:ext cx="451940" cy="234845"/>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6802"/>
            </a:p>
          </p:txBody>
        </p:sp>
        <p:sp>
          <p:nvSpPr>
            <p:cNvPr id="63" name="Arrow: Right 62">
              <a:extLst>
                <a:ext uri="{FF2B5EF4-FFF2-40B4-BE49-F238E27FC236}">
                  <a16:creationId xmlns:a16="http://schemas.microsoft.com/office/drawing/2014/main" id="{671E1DF0-1176-4199-A5CD-873ABE1182BC}"/>
                </a:ext>
              </a:extLst>
            </p:cNvPr>
            <p:cNvSpPr/>
            <p:nvPr/>
          </p:nvSpPr>
          <p:spPr>
            <a:xfrm rot="15744356">
              <a:off x="20416589" y="11795491"/>
              <a:ext cx="399480" cy="361500"/>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6802"/>
            </a:p>
          </p:txBody>
        </p:sp>
        <p:sp>
          <p:nvSpPr>
            <p:cNvPr id="64" name="Arrow: Right 63">
              <a:extLst>
                <a:ext uri="{FF2B5EF4-FFF2-40B4-BE49-F238E27FC236}">
                  <a16:creationId xmlns:a16="http://schemas.microsoft.com/office/drawing/2014/main" id="{3670F70E-C7F1-4F0A-A474-9B42FF96AE64}"/>
                </a:ext>
              </a:extLst>
            </p:cNvPr>
            <p:cNvSpPr/>
            <p:nvPr/>
          </p:nvSpPr>
          <p:spPr>
            <a:xfrm rot="13834346">
              <a:off x="18502571" y="12017585"/>
              <a:ext cx="828045" cy="248245"/>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6802" dirty="0"/>
            </a:p>
          </p:txBody>
        </p:sp>
        <p:sp>
          <p:nvSpPr>
            <p:cNvPr id="65" name="Arrow: Right 64">
              <a:extLst>
                <a:ext uri="{FF2B5EF4-FFF2-40B4-BE49-F238E27FC236}">
                  <a16:creationId xmlns:a16="http://schemas.microsoft.com/office/drawing/2014/main" id="{E6DC0F7C-88D1-47BD-B72D-EE80A50CB4B4}"/>
                </a:ext>
              </a:extLst>
            </p:cNvPr>
            <p:cNvSpPr/>
            <p:nvPr/>
          </p:nvSpPr>
          <p:spPr>
            <a:xfrm rot="7900914">
              <a:off x="19498202" y="11435628"/>
              <a:ext cx="265702" cy="263687"/>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6802"/>
            </a:p>
          </p:txBody>
        </p:sp>
        <p:sp>
          <p:nvSpPr>
            <p:cNvPr id="69" name="Arrow: Right 68">
              <a:extLst>
                <a:ext uri="{FF2B5EF4-FFF2-40B4-BE49-F238E27FC236}">
                  <a16:creationId xmlns:a16="http://schemas.microsoft.com/office/drawing/2014/main" id="{6DA0903C-81BF-4A9D-9AB7-FAB9915F25B6}"/>
                </a:ext>
              </a:extLst>
            </p:cNvPr>
            <p:cNvSpPr/>
            <p:nvPr/>
          </p:nvSpPr>
          <p:spPr>
            <a:xfrm rot="4063761">
              <a:off x="20356756" y="9389995"/>
              <a:ext cx="424875" cy="301159"/>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6802"/>
            </a:p>
          </p:txBody>
        </p:sp>
        <p:sp>
          <p:nvSpPr>
            <p:cNvPr id="70" name="Arrow: Right 69">
              <a:extLst>
                <a:ext uri="{FF2B5EF4-FFF2-40B4-BE49-F238E27FC236}">
                  <a16:creationId xmlns:a16="http://schemas.microsoft.com/office/drawing/2014/main" id="{E62CFF26-E5E6-4C03-B98E-448FAF78285C}"/>
                </a:ext>
              </a:extLst>
            </p:cNvPr>
            <p:cNvSpPr/>
            <p:nvPr/>
          </p:nvSpPr>
          <p:spPr>
            <a:xfrm rot="20008051">
              <a:off x="17214707" y="10263350"/>
              <a:ext cx="418135" cy="283488"/>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6802"/>
            </a:p>
          </p:txBody>
        </p:sp>
      </p:grpSp>
      <p:grpSp>
        <p:nvGrpSpPr>
          <p:cNvPr id="77" name="Group 76">
            <a:extLst>
              <a:ext uri="{FF2B5EF4-FFF2-40B4-BE49-F238E27FC236}">
                <a16:creationId xmlns:a16="http://schemas.microsoft.com/office/drawing/2014/main" id="{71872C38-4CB3-4D8C-9988-E6E67647AEFA}"/>
              </a:ext>
            </a:extLst>
          </p:cNvPr>
          <p:cNvGrpSpPr/>
          <p:nvPr/>
        </p:nvGrpSpPr>
        <p:grpSpPr>
          <a:xfrm>
            <a:off x="24897557" y="9115368"/>
            <a:ext cx="4901490" cy="6594534"/>
            <a:chOff x="22665214" y="7499162"/>
            <a:chExt cx="4481362" cy="6029288"/>
          </a:xfrm>
        </p:grpSpPr>
        <p:pic>
          <p:nvPicPr>
            <p:cNvPr id="73" name="Picture 72" descr="A picture containing engineering drawing&#10;&#10;Description automatically generated">
              <a:extLst>
                <a:ext uri="{FF2B5EF4-FFF2-40B4-BE49-F238E27FC236}">
                  <a16:creationId xmlns:a16="http://schemas.microsoft.com/office/drawing/2014/main" id="{918F323B-0969-4B9E-992E-7BCF3583091C}"/>
                </a:ext>
              </a:extLst>
            </p:cNvPr>
            <p:cNvPicPr>
              <a:picLocks noChangeAspect="1"/>
            </p:cNvPicPr>
            <p:nvPr/>
          </p:nvPicPr>
          <p:blipFill rotWithShape="1">
            <a:blip r:embed="rId13" cstate="print">
              <a:extLst>
                <a:ext uri="{28A0092B-C50C-407E-A947-70E740481C1C}">
                  <a14:useLocalDpi xmlns:a14="http://schemas.microsoft.com/office/drawing/2010/main" val="0"/>
                </a:ext>
              </a:extLst>
            </a:blip>
            <a:srcRect l="11856" r="20448" b="2243"/>
            <a:stretch/>
          </p:blipFill>
          <p:spPr>
            <a:xfrm>
              <a:off x="22665214" y="7499162"/>
              <a:ext cx="4481362" cy="5546915"/>
            </a:xfrm>
            <a:prstGeom prst="rect">
              <a:avLst/>
            </a:prstGeom>
          </p:spPr>
        </p:pic>
        <p:sp>
          <p:nvSpPr>
            <p:cNvPr id="76" name="TextBox 75">
              <a:extLst>
                <a:ext uri="{FF2B5EF4-FFF2-40B4-BE49-F238E27FC236}">
                  <a16:creationId xmlns:a16="http://schemas.microsoft.com/office/drawing/2014/main" id="{B3C0BB95-2BE4-4E77-A2D9-C2FF7C0B98F4}"/>
                </a:ext>
              </a:extLst>
            </p:cNvPr>
            <p:cNvSpPr txBox="1"/>
            <p:nvPr/>
          </p:nvSpPr>
          <p:spPr>
            <a:xfrm>
              <a:off x="23004964" y="13074699"/>
              <a:ext cx="3746421" cy="453751"/>
            </a:xfrm>
            <a:prstGeom prst="rect">
              <a:avLst/>
            </a:prstGeom>
            <a:noFill/>
          </p:spPr>
          <p:txBody>
            <a:bodyPr wrap="square" rtlCol="0">
              <a:spAutoFit/>
            </a:bodyPr>
            <a:lstStyle/>
            <a:p>
              <a:pPr algn="ctr"/>
              <a:r>
                <a:rPr lang="en-US" sz="2600" i="1" dirty="0"/>
                <a:t>Figure 6: Test Print 1 Sample</a:t>
              </a:r>
            </a:p>
          </p:txBody>
        </p:sp>
      </p:grpSp>
      <p:sp>
        <p:nvSpPr>
          <p:cNvPr id="79" name="TextBox 78">
            <a:extLst>
              <a:ext uri="{FF2B5EF4-FFF2-40B4-BE49-F238E27FC236}">
                <a16:creationId xmlns:a16="http://schemas.microsoft.com/office/drawing/2014/main" id="{DCCBD054-8CD5-496C-AA2E-AB987C5151EE}"/>
              </a:ext>
            </a:extLst>
          </p:cNvPr>
          <p:cNvSpPr txBox="1"/>
          <p:nvPr/>
        </p:nvSpPr>
        <p:spPr>
          <a:xfrm>
            <a:off x="36824229" y="26375753"/>
            <a:ext cx="2220176" cy="6586418"/>
          </a:xfrm>
          <a:prstGeom prst="rect">
            <a:avLst/>
          </a:prstGeom>
          <a:noFill/>
        </p:spPr>
        <p:txBody>
          <a:bodyPr wrap="square" rtlCol="0">
            <a:spAutoFit/>
          </a:bodyPr>
          <a:lstStyle/>
          <a:p>
            <a:r>
              <a:rPr lang="en-US" sz="2800" dirty="0"/>
              <a:t>[1]</a:t>
            </a:r>
          </a:p>
          <a:p>
            <a:endParaRPr lang="en-US" sz="2800" dirty="0"/>
          </a:p>
          <a:p>
            <a:endParaRPr lang="en-US" sz="1200" dirty="0"/>
          </a:p>
          <a:p>
            <a:r>
              <a:rPr lang="en-US" sz="2800" dirty="0"/>
              <a:t>[2]</a:t>
            </a:r>
          </a:p>
          <a:p>
            <a:endParaRPr lang="en-US" sz="2800" dirty="0"/>
          </a:p>
          <a:p>
            <a:endParaRPr lang="en-US" sz="2800" dirty="0"/>
          </a:p>
          <a:p>
            <a:endParaRPr lang="en-US" sz="1200" dirty="0"/>
          </a:p>
          <a:p>
            <a:r>
              <a:rPr lang="en-US" sz="2800" dirty="0"/>
              <a:t>[3]</a:t>
            </a:r>
          </a:p>
          <a:p>
            <a:endParaRPr lang="en-US" sz="2800" dirty="0"/>
          </a:p>
          <a:p>
            <a:endParaRPr lang="en-US" sz="1200" dirty="0"/>
          </a:p>
          <a:p>
            <a:r>
              <a:rPr lang="en-US" sz="2800" dirty="0"/>
              <a:t>[4]</a:t>
            </a:r>
          </a:p>
          <a:p>
            <a:endParaRPr lang="en-US" sz="2800" dirty="0"/>
          </a:p>
          <a:p>
            <a:endParaRPr lang="en-US" sz="1200" dirty="0"/>
          </a:p>
          <a:p>
            <a:r>
              <a:rPr lang="en-US" sz="2800" dirty="0"/>
              <a:t>[5]</a:t>
            </a:r>
          </a:p>
          <a:p>
            <a:endParaRPr lang="en-US" sz="2800" dirty="0"/>
          </a:p>
          <a:p>
            <a:endParaRPr lang="en-US" sz="2800" dirty="0"/>
          </a:p>
          <a:p>
            <a:endParaRPr lang="en-US" sz="1200" dirty="0"/>
          </a:p>
          <a:p>
            <a:r>
              <a:rPr lang="en-US" sz="2800" dirty="0"/>
              <a:t>[6]</a:t>
            </a:r>
          </a:p>
        </p:txBody>
      </p:sp>
      <mc:AlternateContent xmlns:mc="http://schemas.openxmlformats.org/markup-compatibility/2006">
        <mc:Choice xmlns:a14="http://schemas.microsoft.com/office/drawing/2010/main" Requires="a14">
          <p:sp>
            <p:nvSpPr>
              <p:cNvPr id="87" name="TextBox 86">
                <a:extLst>
                  <a:ext uri="{FF2B5EF4-FFF2-40B4-BE49-F238E27FC236}">
                    <a16:creationId xmlns:a16="http://schemas.microsoft.com/office/drawing/2014/main" id="{1580CA0B-D9C5-43AB-90C4-BD3880BBFD4E}"/>
                  </a:ext>
                </a:extLst>
              </p:cNvPr>
              <p:cNvSpPr txBox="1"/>
              <p:nvPr/>
            </p:nvSpPr>
            <p:spPr>
              <a:xfrm>
                <a:off x="36868671" y="21990591"/>
                <a:ext cx="10689984" cy="3264483"/>
              </a:xfrm>
              <a:prstGeom prst="rect">
                <a:avLst/>
              </a:prstGeom>
              <a:noFill/>
            </p:spPr>
            <p:txBody>
              <a:bodyPr wrap="square" rtlCol="0">
                <a:spAutoFit/>
              </a:bodyPr>
              <a:lstStyle/>
              <a:p>
                <a:pPr marL="500085" indent="-500085">
                  <a:lnSpc>
                    <a:spcPct val="150000"/>
                  </a:lnSpc>
                  <a:buFont typeface="Arial" panose="020B0604020202020204" pitchFamily="34" charset="0"/>
                  <a:buChar char="•"/>
                </a:pPr>
                <a:r>
                  <a:rPr lang="en-US" sz="2800" dirty="0"/>
                  <a:t>Use a different material such as Zr or Cu based crystalline foil</a:t>
                </a:r>
                <a14:m>
                  <m:oMath xmlns:m="http://schemas.openxmlformats.org/officeDocument/2006/math">
                    <m:sSup>
                      <m:sSupPr>
                        <m:ctrlPr>
                          <a:rPr lang="en-US" sz="2800" i="1">
                            <a:latin typeface="Cambria Math" panose="02040503050406030204" pitchFamily="18" charset="0"/>
                          </a:rPr>
                        </m:ctrlPr>
                      </m:sSupPr>
                      <m:e>
                        <m:r>
                          <m:rPr>
                            <m:sty m:val="p"/>
                          </m:rPr>
                          <a:rPr lang="en-US" sz="2800">
                            <a:latin typeface="Cambria Math" panose="02040503050406030204" pitchFamily="18" charset="0"/>
                          </a:rPr>
                          <m:t>s</m:t>
                        </m:r>
                      </m:e>
                      <m:sup>
                        <m:r>
                          <a:rPr lang="en-US" sz="2800" i="1">
                            <a:latin typeface="Cambria Math" panose="02040503050406030204" pitchFamily="18" charset="0"/>
                          </a:rPr>
                          <m:t>5</m:t>
                        </m:r>
                      </m:sup>
                    </m:sSup>
                  </m:oMath>
                </a14:m>
                <a:endParaRPr lang="en-US" sz="2800" dirty="0"/>
              </a:p>
              <a:p>
                <a:pPr marL="500085" indent="-500085">
                  <a:lnSpc>
                    <a:spcPct val="150000"/>
                  </a:lnSpc>
                  <a:buFont typeface="Arial" panose="020B0604020202020204" pitchFamily="34" charset="0"/>
                  <a:buChar char="•"/>
                </a:pPr>
                <a:r>
                  <a:rPr lang="en-US" sz="2800" dirty="0"/>
                  <a:t>Complete multilayer prints with the AC cooling solution</a:t>
                </a:r>
              </a:p>
              <a:p>
                <a:pPr marL="500085" indent="-500085">
                  <a:lnSpc>
                    <a:spcPct val="150000"/>
                  </a:lnSpc>
                  <a:buFont typeface="Arial" panose="020B0604020202020204" pitchFamily="34" charset="0"/>
                  <a:buChar char="•"/>
                </a:pPr>
                <a:r>
                  <a:rPr lang="en-US" sz="2800" dirty="0"/>
                  <a:t>Test LFP parts with identical SLS and DED parts</a:t>
                </a:r>
              </a:p>
              <a:p>
                <a:pPr marL="500085" indent="-500085">
                  <a:lnSpc>
                    <a:spcPct val="150000"/>
                  </a:lnSpc>
                  <a:buFont typeface="Arial" panose="020B0604020202020204" pitchFamily="34" charset="0"/>
                  <a:buChar char="•"/>
                </a:pPr>
                <a:r>
                  <a:rPr lang="en-US" sz="2800" dirty="0"/>
                  <a:t>Experiment with solutions to separate the substrate from the foil</a:t>
                </a:r>
              </a:p>
              <a:p>
                <a:pPr marL="500085" indent="-500085">
                  <a:lnSpc>
                    <a:spcPct val="150000"/>
                  </a:lnSpc>
                  <a:buFont typeface="Arial" panose="020B0604020202020204" pitchFamily="34" charset="0"/>
                  <a:buChar char="•"/>
                </a:pPr>
                <a:r>
                  <a:rPr lang="en-US" sz="2800" dirty="0"/>
                  <a:t>Explore ways to simplify the LFP process with hardware and software</a:t>
                </a:r>
              </a:p>
            </p:txBody>
          </p:sp>
        </mc:Choice>
        <mc:Fallback>
          <p:sp>
            <p:nvSpPr>
              <p:cNvPr id="87" name="TextBox 86">
                <a:extLst>
                  <a:ext uri="{FF2B5EF4-FFF2-40B4-BE49-F238E27FC236}">
                    <a16:creationId xmlns:a16="http://schemas.microsoft.com/office/drawing/2014/main" id="{1580CA0B-D9C5-43AB-90C4-BD3880BBFD4E}"/>
                  </a:ext>
                </a:extLst>
              </p:cNvPr>
              <p:cNvSpPr txBox="1">
                <a:spLocks noRot="1" noChangeAspect="1" noMove="1" noResize="1" noEditPoints="1" noAdjustHandles="1" noChangeArrowheads="1" noChangeShapeType="1" noTextEdit="1"/>
              </p:cNvSpPr>
              <p:nvPr/>
            </p:nvSpPr>
            <p:spPr>
              <a:xfrm>
                <a:off x="36868671" y="21990591"/>
                <a:ext cx="10689984" cy="3264483"/>
              </a:xfrm>
              <a:prstGeom prst="rect">
                <a:avLst/>
              </a:prstGeom>
              <a:blipFill>
                <a:blip r:embed="rId14"/>
                <a:stretch>
                  <a:fillRect l="-1026" r="-456" b="-4291"/>
                </a:stretch>
              </a:blipFill>
            </p:spPr>
            <p:txBody>
              <a:bodyPr/>
              <a:lstStyle/>
              <a:p>
                <a:r>
                  <a:rPr lang="en-US">
                    <a:noFill/>
                  </a:rPr>
                  <a:t> </a:t>
                </a:r>
              </a:p>
            </p:txBody>
          </p:sp>
        </mc:Fallback>
      </mc:AlternateContent>
      <p:sp>
        <p:nvSpPr>
          <p:cNvPr id="91" name="TextBox 90">
            <a:extLst>
              <a:ext uri="{FF2B5EF4-FFF2-40B4-BE49-F238E27FC236}">
                <a16:creationId xmlns:a16="http://schemas.microsoft.com/office/drawing/2014/main" id="{803987BA-095B-4922-85BC-E941703648BD}"/>
              </a:ext>
            </a:extLst>
          </p:cNvPr>
          <p:cNvSpPr txBox="1"/>
          <p:nvPr/>
        </p:nvSpPr>
        <p:spPr>
          <a:xfrm>
            <a:off x="36824229" y="15352488"/>
            <a:ext cx="10404692" cy="5842497"/>
          </a:xfrm>
          <a:prstGeom prst="rect">
            <a:avLst/>
          </a:prstGeom>
          <a:noFill/>
        </p:spPr>
        <p:txBody>
          <a:bodyPr wrap="square" rtlCol="0">
            <a:spAutoFit/>
          </a:bodyPr>
          <a:lstStyle/>
          <a:p>
            <a:pPr>
              <a:lnSpc>
                <a:spcPct val="150000"/>
              </a:lnSpc>
            </a:pPr>
            <a:r>
              <a:rPr lang="en-US" sz="2625" dirty="0"/>
              <a:t>     </a:t>
            </a:r>
            <a:r>
              <a:rPr lang="en-US" sz="2800" dirty="0"/>
              <a:t>The research consisted of understanding the LFP process, developing an active cooling solution, and analyzing the print samples for irregularity to determine cooling effectiveness. </a:t>
            </a:r>
          </a:p>
          <a:p>
            <a:pPr>
              <a:lnSpc>
                <a:spcPct val="150000"/>
              </a:lnSpc>
            </a:pPr>
            <a:r>
              <a:rPr lang="en-US" sz="2800" dirty="0"/>
              <a:t>     The project was successful as a proof of concept for the active cooling system using LIN in the existing LFP system and establishing a testing/ analysis system for amorphous material.</a:t>
            </a:r>
          </a:p>
          <a:p>
            <a:pPr algn="ctr">
              <a:lnSpc>
                <a:spcPct val="150000"/>
              </a:lnSpc>
            </a:pPr>
            <a:r>
              <a:rPr lang="en-US" sz="2800" b="1" dirty="0"/>
              <a:t>Foreseeable applications: </a:t>
            </a:r>
          </a:p>
          <a:p>
            <a:pPr marL="500085" indent="-500085">
              <a:lnSpc>
                <a:spcPct val="150000"/>
              </a:lnSpc>
              <a:buFont typeface="+mj-lt"/>
              <a:buAutoNum type="arabicPeriod"/>
            </a:pPr>
            <a:r>
              <a:rPr lang="en-US" sz="2800" dirty="0"/>
              <a:t>The strength of the Bulk Metallic Glass</a:t>
            </a:r>
          </a:p>
          <a:p>
            <a:pPr marL="500085" indent="-500085">
              <a:lnSpc>
                <a:spcPct val="150000"/>
              </a:lnSpc>
              <a:buFont typeface="+mj-lt"/>
              <a:buAutoNum type="arabicPeriod"/>
            </a:pPr>
            <a:r>
              <a:rPr lang="en-US" sz="2800" dirty="0"/>
              <a:t>Environmental and Automated Process</a:t>
            </a:r>
          </a:p>
        </p:txBody>
      </p:sp>
      <p:sp>
        <p:nvSpPr>
          <p:cNvPr id="92" name="TextBox 91">
            <a:extLst>
              <a:ext uri="{FF2B5EF4-FFF2-40B4-BE49-F238E27FC236}">
                <a16:creationId xmlns:a16="http://schemas.microsoft.com/office/drawing/2014/main" id="{C9FC094C-D3F1-4DBE-8B6A-D081FFD181EA}"/>
              </a:ext>
            </a:extLst>
          </p:cNvPr>
          <p:cNvSpPr txBox="1"/>
          <p:nvPr/>
        </p:nvSpPr>
        <p:spPr>
          <a:xfrm>
            <a:off x="24832799" y="22850807"/>
            <a:ext cx="10591786" cy="1318181"/>
          </a:xfrm>
          <a:prstGeom prst="rect">
            <a:avLst/>
          </a:prstGeom>
          <a:noFill/>
        </p:spPr>
        <p:txBody>
          <a:bodyPr wrap="square" rtlCol="0">
            <a:spAutoFit/>
          </a:bodyPr>
          <a:lstStyle/>
          <a:p>
            <a:pPr marL="375064" indent="-375064">
              <a:lnSpc>
                <a:spcPct val="150000"/>
              </a:lnSpc>
              <a:buFont typeface="Arial" panose="020B0604020202020204" pitchFamily="34" charset="0"/>
              <a:buChar char="•"/>
            </a:pPr>
            <a:r>
              <a:rPr lang="en-US" sz="2800" dirty="0"/>
              <a:t>Second print was conducted with LIN sprinkler but no LIN cooling</a:t>
            </a:r>
          </a:p>
          <a:p>
            <a:pPr marL="375064" indent="-375064">
              <a:lnSpc>
                <a:spcPct val="150000"/>
              </a:lnSpc>
              <a:buFont typeface="Arial" panose="020B0604020202020204" pitchFamily="34" charset="0"/>
              <a:buChar char="•"/>
            </a:pPr>
            <a:r>
              <a:rPr lang="en-US" sz="2800" dirty="0"/>
              <a:t>Wait time of 26s with 100-line pauses and LIN dispersal system</a:t>
            </a:r>
          </a:p>
        </p:txBody>
      </p:sp>
      <p:sp>
        <p:nvSpPr>
          <p:cNvPr id="93" name="TextBox 92">
            <a:extLst>
              <a:ext uri="{FF2B5EF4-FFF2-40B4-BE49-F238E27FC236}">
                <a16:creationId xmlns:a16="http://schemas.microsoft.com/office/drawing/2014/main" id="{5053231F-FCD1-44FA-96C3-263C5CE98FB3}"/>
              </a:ext>
            </a:extLst>
          </p:cNvPr>
          <p:cNvSpPr txBox="1"/>
          <p:nvPr/>
        </p:nvSpPr>
        <p:spPr>
          <a:xfrm>
            <a:off x="36756560" y="7031824"/>
            <a:ext cx="10591786" cy="7135158"/>
          </a:xfrm>
          <a:prstGeom prst="rect">
            <a:avLst/>
          </a:prstGeom>
          <a:noFill/>
        </p:spPr>
        <p:txBody>
          <a:bodyPr wrap="square" rtlCol="0">
            <a:spAutoFit/>
          </a:bodyPr>
          <a:lstStyle/>
          <a:p>
            <a:pPr algn="ctr">
              <a:lnSpc>
                <a:spcPct val="150000"/>
              </a:lnSpc>
            </a:pPr>
            <a:r>
              <a:rPr lang="en-US" sz="2800" b="1" dirty="0"/>
              <a:t>First Print Sample</a:t>
            </a:r>
          </a:p>
          <a:p>
            <a:pPr marL="375064" indent="-375064">
              <a:lnSpc>
                <a:spcPct val="150000"/>
              </a:lnSpc>
              <a:buFont typeface="Arial" panose="020B0604020202020204" pitchFamily="34" charset="0"/>
              <a:buChar char="•"/>
            </a:pPr>
            <a:r>
              <a:rPr lang="en-US" sz="2800" dirty="0"/>
              <a:t>Suffered from a minor foil removal imperfection</a:t>
            </a:r>
          </a:p>
          <a:p>
            <a:pPr marL="375064" indent="-375064">
              <a:lnSpc>
                <a:spcPct val="150000"/>
              </a:lnSpc>
              <a:buFont typeface="Arial" panose="020B0604020202020204" pitchFamily="34" charset="0"/>
              <a:buChar char="•"/>
            </a:pPr>
            <a:r>
              <a:rPr lang="en-US" sz="2800" dirty="0"/>
              <a:t>Stable temp likely due to large substrate and small print sample</a:t>
            </a:r>
          </a:p>
          <a:p>
            <a:pPr marL="375064" indent="-375064">
              <a:lnSpc>
                <a:spcPct val="150000"/>
              </a:lnSpc>
              <a:buFont typeface="Arial" panose="020B0604020202020204" pitchFamily="34" charset="0"/>
              <a:buChar char="•"/>
            </a:pPr>
            <a:r>
              <a:rPr lang="en-US" sz="2800" dirty="0"/>
              <a:t>26s pauses led to a long print duration for a small-one layer print</a:t>
            </a:r>
          </a:p>
          <a:p>
            <a:pPr marL="375064" indent="-375064">
              <a:lnSpc>
                <a:spcPct val="150000"/>
              </a:lnSpc>
              <a:buFont typeface="Arial" panose="020B0604020202020204" pitchFamily="34" charset="0"/>
              <a:buChar char="•"/>
            </a:pPr>
            <a:r>
              <a:rPr lang="en-US" sz="2800" dirty="0"/>
              <a:t>The control setup has predicted printing outcome</a:t>
            </a:r>
          </a:p>
          <a:p>
            <a:pPr algn="ctr">
              <a:lnSpc>
                <a:spcPct val="150000"/>
              </a:lnSpc>
            </a:pPr>
            <a:r>
              <a:rPr lang="en-US" sz="2800" b="1" dirty="0"/>
              <a:t>Second Print Sample (Preliminary)</a:t>
            </a:r>
          </a:p>
          <a:p>
            <a:pPr marL="375064" indent="-375064">
              <a:lnSpc>
                <a:spcPct val="150000"/>
              </a:lnSpc>
              <a:buFont typeface="Arial" panose="020B0604020202020204" pitchFamily="34" charset="0"/>
              <a:buChar char="•"/>
            </a:pPr>
            <a:r>
              <a:rPr lang="en-US" sz="2800" dirty="0"/>
              <a:t>Uncalibrated foil cutting led to foil removal offset</a:t>
            </a:r>
          </a:p>
          <a:p>
            <a:pPr marL="375064" indent="-375064">
              <a:lnSpc>
                <a:spcPct val="150000"/>
              </a:lnSpc>
              <a:buFont typeface="Arial" panose="020B0604020202020204" pitchFamily="34" charset="0"/>
              <a:buChar char="•"/>
            </a:pPr>
            <a:r>
              <a:rPr lang="en-US" sz="2800" dirty="0"/>
              <a:t>Print volume has been reduced; can be improved with a superior sprinkler and box design/ homogenization. </a:t>
            </a:r>
          </a:p>
          <a:p>
            <a:pPr marL="375064" indent="-375064">
              <a:lnSpc>
                <a:spcPct val="150000"/>
              </a:lnSpc>
              <a:buFont typeface="Arial" panose="020B0604020202020204" pitchFamily="34" charset="0"/>
              <a:buChar char="•"/>
            </a:pPr>
            <a:r>
              <a:rPr lang="en-US" sz="2800" dirty="0"/>
              <a:t>The sprinkler system proved to be an effective cooling system</a:t>
            </a:r>
          </a:p>
          <a:p>
            <a:pPr marL="375064" indent="-375064">
              <a:lnSpc>
                <a:spcPct val="150000"/>
              </a:lnSpc>
              <a:buFont typeface="Arial" panose="020B0604020202020204" pitchFamily="34" charset="0"/>
              <a:buChar char="•"/>
            </a:pPr>
            <a:r>
              <a:rPr lang="en-US" sz="2800" dirty="0"/>
              <a:t>Thermocouple measurements indicate similar issues to print #1</a:t>
            </a:r>
          </a:p>
        </p:txBody>
      </p:sp>
      <p:sp>
        <p:nvSpPr>
          <p:cNvPr id="94" name="Text Placeholder 15">
            <a:extLst>
              <a:ext uri="{FF2B5EF4-FFF2-40B4-BE49-F238E27FC236}">
                <a16:creationId xmlns:a16="http://schemas.microsoft.com/office/drawing/2014/main" id="{B554F229-A750-4F30-B281-A1A451D08AC2}"/>
              </a:ext>
            </a:extLst>
          </p:cNvPr>
          <p:cNvSpPr txBox="1">
            <a:spLocks/>
          </p:cNvSpPr>
          <p:nvPr/>
        </p:nvSpPr>
        <p:spPr>
          <a:xfrm>
            <a:off x="36504563" y="21031956"/>
            <a:ext cx="11001375" cy="1404450"/>
          </a:xfrm>
          <a:prstGeom prst="rect">
            <a:avLst/>
          </a:prstGeom>
        </p:spPr>
        <p:txBody>
          <a:bodyPr vert="horz" wrap="square" lIns="400050" tIns="400050" rIns="400050" bIns="400050" rtlCol="0">
            <a:spAutoFit/>
          </a:bodyPr>
          <a:lstStyle>
            <a:lvl1pPr marL="0" indent="0" algn="l" defTabSz="3291840" rtl="0" eaLnBrk="1" latinLnBrk="0" hangingPunct="1">
              <a:lnSpc>
                <a:spcPct val="90000"/>
              </a:lnSpc>
              <a:spcBef>
                <a:spcPts val="3600"/>
              </a:spcBef>
              <a:buFont typeface="Arial" panose="020B0604020202020204" pitchFamily="34" charset="0"/>
              <a:buNone/>
              <a:tabLst/>
              <a:defRPr lang="en-US" sz="3200" kern="1200" dirty="0">
                <a:solidFill>
                  <a:schemeClr val="tx1"/>
                </a:solidFill>
                <a:latin typeface="+mn-lt"/>
                <a:ea typeface="+mn-ea"/>
                <a:cs typeface="+mn-cs"/>
              </a:defRPr>
            </a:lvl1pPr>
            <a:lvl2pPr marL="461963" indent="-231775" algn="l" defTabSz="3291840" rtl="0" eaLnBrk="1" latinLnBrk="0" hangingPunct="1">
              <a:lnSpc>
                <a:spcPct val="90000"/>
              </a:lnSpc>
              <a:spcBef>
                <a:spcPts val="1800"/>
              </a:spcBef>
              <a:buFont typeface="Arial" panose="020B0604020202020204" pitchFamily="34" charset="0"/>
              <a:buChar char="•"/>
              <a:tabLst/>
              <a:defRPr lang="en-US" sz="2400" kern="1200" dirty="0">
                <a:solidFill>
                  <a:schemeClr val="tx1"/>
                </a:solidFill>
                <a:latin typeface="+mn-lt"/>
                <a:ea typeface="+mn-ea"/>
                <a:cs typeface="+mn-cs"/>
              </a:defRPr>
            </a:lvl2pPr>
            <a:lvl3pPr marL="461963" indent="-231775" algn="l" defTabSz="3291840" rtl="0" eaLnBrk="1" latinLnBrk="0" hangingPunct="1">
              <a:lnSpc>
                <a:spcPct val="90000"/>
              </a:lnSpc>
              <a:spcBef>
                <a:spcPts val="1800"/>
              </a:spcBef>
              <a:buFont typeface="Arial" panose="020B0604020202020204" pitchFamily="34" charset="0"/>
              <a:buChar char="•"/>
              <a:tabLst/>
              <a:defRPr lang="en-US" sz="1800" kern="1200" dirty="0">
                <a:solidFill>
                  <a:schemeClr val="tx1"/>
                </a:solidFill>
                <a:latin typeface="+mn-lt"/>
                <a:ea typeface="+mn-ea"/>
                <a:cs typeface="+mn-cs"/>
              </a:defRPr>
            </a:lvl3pPr>
            <a:lvl4pPr marL="461963" indent="-231775" algn="l" defTabSz="3291840" rtl="0" eaLnBrk="1" latinLnBrk="0" hangingPunct="1">
              <a:lnSpc>
                <a:spcPct val="90000"/>
              </a:lnSpc>
              <a:spcBef>
                <a:spcPts val="1800"/>
              </a:spcBef>
              <a:buFont typeface="Arial" panose="020B0604020202020204" pitchFamily="34" charset="0"/>
              <a:buChar char="•"/>
              <a:tabLst/>
              <a:defRPr lang="en-US" sz="1200" kern="1200" dirty="0">
                <a:solidFill>
                  <a:schemeClr val="tx1"/>
                </a:solidFill>
                <a:latin typeface="+mn-lt"/>
                <a:ea typeface="+mn-ea"/>
                <a:cs typeface="+mn-cs"/>
              </a:defRPr>
            </a:lvl4pPr>
            <a:lvl5pPr marL="461963" indent="-231775" algn="l" defTabSz="3291840" rtl="0" eaLnBrk="1" latinLnBrk="0" hangingPunct="1">
              <a:lnSpc>
                <a:spcPct val="90000"/>
              </a:lnSpc>
              <a:spcBef>
                <a:spcPts val="1800"/>
              </a:spcBef>
              <a:buFont typeface="Arial" panose="020B0604020202020204" pitchFamily="34" charset="0"/>
              <a:buChar char="•"/>
              <a:tabLst/>
              <a:defRPr lang="en-US" sz="1200" kern="1200" dirty="0">
                <a:solidFill>
                  <a:schemeClr val="tx1"/>
                </a:solidFill>
                <a:latin typeface="+mn-lt"/>
                <a:ea typeface="+mn-ea"/>
                <a:cs typeface="+mn-cs"/>
              </a:defRPr>
            </a:lvl5pPr>
            <a:lvl6pPr marL="905256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mn-lt"/>
                <a:ea typeface="+mn-ea"/>
                <a:cs typeface="+mn-cs"/>
              </a:defRPr>
            </a:lvl6pPr>
            <a:lvl7pPr marL="1069848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mn-lt"/>
                <a:ea typeface="+mn-ea"/>
                <a:cs typeface="+mn-cs"/>
              </a:defRPr>
            </a:lvl7pPr>
            <a:lvl8pPr marL="1234440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mn-lt"/>
                <a:ea typeface="+mn-ea"/>
                <a:cs typeface="+mn-cs"/>
              </a:defRPr>
            </a:lvl8pPr>
            <a:lvl9pPr marL="1399032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mn-lt"/>
                <a:ea typeface="+mn-ea"/>
                <a:cs typeface="+mn-cs"/>
              </a:defRPr>
            </a:lvl9pPr>
          </a:lstStyle>
          <a:p>
            <a:pPr>
              <a:defRPr/>
            </a:pPr>
            <a:r>
              <a:rPr lang="en-US" sz="4000" b="1" u="sng" dirty="0">
                <a:solidFill>
                  <a:prstClr val="black"/>
                </a:solidFill>
                <a:latin typeface="Calibri" panose="020F0502020204030204"/>
              </a:rPr>
              <a:t>Future Work </a:t>
            </a:r>
          </a:p>
        </p:txBody>
      </p:sp>
      <p:sp>
        <p:nvSpPr>
          <p:cNvPr id="95" name="Text Placeholder 15">
            <a:extLst>
              <a:ext uri="{FF2B5EF4-FFF2-40B4-BE49-F238E27FC236}">
                <a16:creationId xmlns:a16="http://schemas.microsoft.com/office/drawing/2014/main" id="{8CA25172-F8C0-4C5D-8063-B38006A818AE}"/>
              </a:ext>
            </a:extLst>
          </p:cNvPr>
          <p:cNvSpPr txBox="1">
            <a:spLocks/>
          </p:cNvSpPr>
          <p:nvPr/>
        </p:nvSpPr>
        <p:spPr>
          <a:xfrm>
            <a:off x="36503011" y="14207416"/>
            <a:ext cx="11001375" cy="1404450"/>
          </a:xfrm>
          <a:prstGeom prst="rect">
            <a:avLst/>
          </a:prstGeom>
        </p:spPr>
        <p:txBody>
          <a:bodyPr vert="horz" wrap="square" lIns="400050" tIns="400050" rIns="400050" bIns="400050" rtlCol="0">
            <a:spAutoFit/>
          </a:bodyPr>
          <a:lstStyle>
            <a:lvl1pPr marL="0" indent="0" algn="l" defTabSz="3291840" rtl="0" eaLnBrk="1" latinLnBrk="0" hangingPunct="1">
              <a:lnSpc>
                <a:spcPct val="90000"/>
              </a:lnSpc>
              <a:spcBef>
                <a:spcPts val="3600"/>
              </a:spcBef>
              <a:buFont typeface="Arial" panose="020B0604020202020204" pitchFamily="34" charset="0"/>
              <a:buNone/>
              <a:tabLst/>
              <a:defRPr lang="en-US" sz="3200" kern="1200" dirty="0">
                <a:solidFill>
                  <a:schemeClr val="tx1"/>
                </a:solidFill>
                <a:latin typeface="+mn-lt"/>
                <a:ea typeface="+mn-ea"/>
                <a:cs typeface="+mn-cs"/>
              </a:defRPr>
            </a:lvl1pPr>
            <a:lvl2pPr marL="461963" indent="-231775" algn="l" defTabSz="3291840" rtl="0" eaLnBrk="1" latinLnBrk="0" hangingPunct="1">
              <a:lnSpc>
                <a:spcPct val="90000"/>
              </a:lnSpc>
              <a:spcBef>
                <a:spcPts val="1800"/>
              </a:spcBef>
              <a:buFont typeface="Arial" panose="020B0604020202020204" pitchFamily="34" charset="0"/>
              <a:buChar char="•"/>
              <a:tabLst/>
              <a:defRPr lang="en-US" sz="2400" kern="1200" dirty="0">
                <a:solidFill>
                  <a:schemeClr val="tx1"/>
                </a:solidFill>
                <a:latin typeface="+mn-lt"/>
                <a:ea typeface="+mn-ea"/>
                <a:cs typeface="+mn-cs"/>
              </a:defRPr>
            </a:lvl2pPr>
            <a:lvl3pPr marL="461963" indent="-231775" algn="l" defTabSz="3291840" rtl="0" eaLnBrk="1" latinLnBrk="0" hangingPunct="1">
              <a:lnSpc>
                <a:spcPct val="90000"/>
              </a:lnSpc>
              <a:spcBef>
                <a:spcPts val="1800"/>
              </a:spcBef>
              <a:buFont typeface="Arial" panose="020B0604020202020204" pitchFamily="34" charset="0"/>
              <a:buChar char="•"/>
              <a:tabLst/>
              <a:defRPr lang="en-US" sz="1800" kern="1200" dirty="0">
                <a:solidFill>
                  <a:schemeClr val="tx1"/>
                </a:solidFill>
                <a:latin typeface="+mn-lt"/>
                <a:ea typeface="+mn-ea"/>
                <a:cs typeface="+mn-cs"/>
              </a:defRPr>
            </a:lvl3pPr>
            <a:lvl4pPr marL="461963" indent="-231775" algn="l" defTabSz="3291840" rtl="0" eaLnBrk="1" latinLnBrk="0" hangingPunct="1">
              <a:lnSpc>
                <a:spcPct val="90000"/>
              </a:lnSpc>
              <a:spcBef>
                <a:spcPts val="1800"/>
              </a:spcBef>
              <a:buFont typeface="Arial" panose="020B0604020202020204" pitchFamily="34" charset="0"/>
              <a:buChar char="•"/>
              <a:tabLst/>
              <a:defRPr lang="en-US" sz="1200" kern="1200" dirty="0">
                <a:solidFill>
                  <a:schemeClr val="tx1"/>
                </a:solidFill>
                <a:latin typeface="+mn-lt"/>
                <a:ea typeface="+mn-ea"/>
                <a:cs typeface="+mn-cs"/>
              </a:defRPr>
            </a:lvl4pPr>
            <a:lvl5pPr marL="461963" indent="-231775" algn="l" defTabSz="3291840" rtl="0" eaLnBrk="1" latinLnBrk="0" hangingPunct="1">
              <a:lnSpc>
                <a:spcPct val="90000"/>
              </a:lnSpc>
              <a:spcBef>
                <a:spcPts val="1800"/>
              </a:spcBef>
              <a:buFont typeface="Arial" panose="020B0604020202020204" pitchFamily="34" charset="0"/>
              <a:buChar char="•"/>
              <a:tabLst/>
              <a:defRPr lang="en-US" sz="1200" kern="1200" dirty="0">
                <a:solidFill>
                  <a:schemeClr val="tx1"/>
                </a:solidFill>
                <a:latin typeface="+mn-lt"/>
                <a:ea typeface="+mn-ea"/>
                <a:cs typeface="+mn-cs"/>
              </a:defRPr>
            </a:lvl5pPr>
            <a:lvl6pPr marL="905256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mn-lt"/>
                <a:ea typeface="+mn-ea"/>
                <a:cs typeface="+mn-cs"/>
              </a:defRPr>
            </a:lvl6pPr>
            <a:lvl7pPr marL="1069848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mn-lt"/>
                <a:ea typeface="+mn-ea"/>
                <a:cs typeface="+mn-cs"/>
              </a:defRPr>
            </a:lvl7pPr>
            <a:lvl8pPr marL="1234440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mn-lt"/>
                <a:ea typeface="+mn-ea"/>
                <a:cs typeface="+mn-cs"/>
              </a:defRPr>
            </a:lvl8pPr>
            <a:lvl9pPr marL="1399032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mn-lt"/>
                <a:ea typeface="+mn-ea"/>
                <a:cs typeface="+mn-cs"/>
              </a:defRPr>
            </a:lvl9pPr>
          </a:lstStyle>
          <a:p>
            <a:pPr>
              <a:defRPr/>
            </a:pPr>
            <a:r>
              <a:rPr lang="en-US" sz="4000" b="1" u="sng" dirty="0">
                <a:solidFill>
                  <a:prstClr val="black"/>
                </a:solidFill>
                <a:latin typeface="Calibri" panose="020F0502020204030204"/>
              </a:rPr>
              <a:t>Final Remarks </a:t>
            </a:r>
          </a:p>
        </p:txBody>
      </p:sp>
      <p:sp>
        <p:nvSpPr>
          <p:cNvPr id="85" name="TextBox 84">
            <a:extLst>
              <a:ext uri="{FF2B5EF4-FFF2-40B4-BE49-F238E27FC236}">
                <a16:creationId xmlns:a16="http://schemas.microsoft.com/office/drawing/2014/main" id="{F07CBAF9-CCDD-4B77-87E3-6E1D89A30358}"/>
              </a:ext>
            </a:extLst>
          </p:cNvPr>
          <p:cNvSpPr txBox="1"/>
          <p:nvPr/>
        </p:nvSpPr>
        <p:spPr>
          <a:xfrm>
            <a:off x="768555" y="7456094"/>
            <a:ext cx="10486839" cy="4549835"/>
          </a:xfrm>
          <a:prstGeom prst="rect">
            <a:avLst/>
          </a:prstGeom>
          <a:noFill/>
        </p:spPr>
        <p:txBody>
          <a:bodyPr wrap="square" rtlCol="0">
            <a:spAutoFit/>
          </a:bodyPr>
          <a:lstStyle/>
          <a:p>
            <a:pPr marL="375064" indent="-375064">
              <a:lnSpc>
                <a:spcPct val="150000"/>
              </a:lnSpc>
              <a:buFont typeface="Arial" panose="020B0604020202020204" pitchFamily="34" charset="0"/>
              <a:buChar char="•"/>
            </a:pPr>
            <a:r>
              <a:rPr lang="en-US" sz="2800" dirty="0">
                <a:solidFill>
                  <a:prstClr val="black"/>
                </a:solidFill>
              </a:rPr>
              <a:t>Novel AM technique, Laser Foil Printing (LFP) has potential to overcome challenges manufacturing Metallic Glass parts via bulk foil feedstock heat dissipation</a:t>
            </a:r>
          </a:p>
          <a:p>
            <a:pPr marL="375064" indent="-375064">
              <a:lnSpc>
                <a:spcPct val="150000"/>
              </a:lnSpc>
              <a:buFont typeface="Arial" panose="020B0604020202020204" pitchFamily="34" charset="0"/>
              <a:buChar char="•"/>
            </a:pPr>
            <a:r>
              <a:rPr lang="en-US" sz="2800" dirty="0">
                <a:solidFill>
                  <a:prstClr val="black"/>
                </a:solidFill>
              </a:rPr>
              <a:t>MG parts characterized by amorphous structure with superior mechanical properties and geometric limitations</a:t>
            </a:r>
            <a:endParaRPr lang="en-US" sz="2800" dirty="0"/>
          </a:p>
          <a:p>
            <a:pPr marL="375064" indent="-375064">
              <a:lnSpc>
                <a:spcPct val="150000"/>
              </a:lnSpc>
              <a:buFont typeface="Arial" panose="020B0604020202020204" pitchFamily="34" charset="0"/>
              <a:buChar char="•"/>
            </a:pPr>
            <a:r>
              <a:rPr lang="en-US" sz="2800" dirty="0">
                <a:solidFill>
                  <a:prstClr val="black"/>
                </a:solidFill>
              </a:rPr>
              <a:t>Focus on developing, implementing, and analyzing a cooling solutions’ ability to transform crystalline metal to amorphous metals</a:t>
            </a:r>
            <a:endParaRPr lang="en-US" sz="2800" dirty="0"/>
          </a:p>
        </p:txBody>
      </p:sp>
      <p:sp>
        <p:nvSpPr>
          <p:cNvPr id="88" name="Text Placeholder 11">
            <a:extLst>
              <a:ext uri="{FF2B5EF4-FFF2-40B4-BE49-F238E27FC236}">
                <a16:creationId xmlns:a16="http://schemas.microsoft.com/office/drawing/2014/main" id="{5CCA7771-746F-40FF-86A7-507EBDBAFA85}"/>
              </a:ext>
            </a:extLst>
          </p:cNvPr>
          <p:cNvSpPr txBox="1">
            <a:spLocks/>
          </p:cNvSpPr>
          <p:nvPr/>
        </p:nvSpPr>
        <p:spPr>
          <a:xfrm>
            <a:off x="520474" y="11772422"/>
            <a:ext cx="11001375" cy="1404450"/>
          </a:xfrm>
          <a:prstGeom prst="rect">
            <a:avLst/>
          </a:prstGeom>
        </p:spPr>
        <p:txBody>
          <a:bodyPr vert="horz" wrap="square" lIns="400050" tIns="400050" rIns="400050" bIns="400050" rtlCol="0">
            <a:spAutoFit/>
          </a:bodyPr>
          <a:lstStyle>
            <a:lvl1pPr marL="0" indent="0" algn="l" defTabSz="3291840" rtl="0" eaLnBrk="1" latinLnBrk="0" hangingPunct="1">
              <a:lnSpc>
                <a:spcPct val="90000"/>
              </a:lnSpc>
              <a:spcBef>
                <a:spcPts val="3600"/>
              </a:spcBef>
              <a:buFont typeface="Arial" panose="020B0604020202020204" pitchFamily="34" charset="0"/>
              <a:buNone/>
              <a:tabLst/>
              <a:defRPr lang="en-US" sz="3200" kern="1200" dirty="0">
                <a:solidFill>
                  <a:schemeClr val="tx1"/>
                </a:solidFill>
                <a:latin typeface="+mn-lt"/>
                <a:ea typeface="+mn-ea"/>
                <a:cs typeface="+mn-cs"/>
              </a:defRPr>
            </a:lvl1pPr>
            <a:lvl2pPr marL="461963" indent="-231775" algn="l" defTabSz="3291840" rtl="0" eaLnBrk="1" latinLnBrk="0" hangingPunct="1">
              <a:lnSpc>
                <a:spcPct val="90000"/>
              </a:lnSpc>
              <a:spcBef>
                <a:spcPts val="1800"/>
              </a:spcBef>
              <a:buFont typeface="Arial" panose="020B0604020202020204" pitchFamily="34" charset="0"/>
              <a:buChar char="•"/>
              <a:tabLst/>
              <a:defRPr lang="en-US" sz="2400" kern="1200" dirty="0">
                <a:solidFill>
                  <a:schemeClr val="tx1"/>
                </a:solidFill>
                <a:latin typeface="+mn-lt"/>
                <a:ea typeface="+mn-ea"/>
                <a:cs typeface="+mn-cs"/>
              </a:defRPr>
            </a:lvl2pPr>
            <a:lvl3pPr marL="461963" indent="-231775" algn="l" defTabSz="3291840" rtl="0" eaLnBrk="1" latinLnBrk="0" hangingPunct="1">
              <a:lnSpc>
                <a:spcPct val="90000"/>
              </a:lnSpc>
              <a:spcBef>
                <a:spcPts val="1800"/>
              </a:spcBef>
              <a:buFont typeface="Arial" panose="020B0604020202020204" pitchFamily="34" charset="0"/>
              <a:buChar char="•"/>
              <a:tabLst/>
              <a:defRPr lang="en-US" sz="1800" kern="1200" dirty="0">
                <a:solidFill>
                  <a:schemeClr val="tx1"/>
                </a:solidFill>
                <a:latin typeface="+mn-lt"/>
                <a:ea typeface="+mn-ea"/>
                <a:cs typeface="+mn-cs"/>
              </a:defRPr>
            </a:lvl3pPr>
            <a:lvl4pPr marL="461963" indent="-231775" algn="l" defTabSz="3291840" rtl="0" eaLnBrk="1" latinLnBrk="0" hangingPunct="1">
              <a:lnSpc>
                <a:spcPct val="90000"/>
              </a:lnSpc>
              <a:spcBef>
                <a:spcPts val="1800"/>
              </a:spcBef>
              <a:buFont typeface="Arial" panose="020B0604020202020204" pitchFamily="34" charset="0"/>
              <a:buChar char="•"/>
              <a:tabLst/>
              <a:defRPr lang="en-US" sz="1200" kern="1200" dirty="0">
                <a:solidFill>
                  <a:schemeClr val="tx1"/>
                </a:solidFill>
                <a:latin typeface="+mn-lt"/>
                <a:ea typeface="+mn-ea"/>
                <a:cs typeface="+mn-cs"/>
              </a:defRPr>
            </a:lvl4pPr>
            <a:lvl5pPr marL="461963" indent="-231775" algn="l" defTabSz="3291840" rtl="0" eaLnBrk="1" latinLnBrk="0" hangingPunct="1">
              <a:lnSpc>
                <a:spcPct val="90000"/>
              </a:lnSpc>
              <a:spcBef>
                <a:spcPts val="1800"/>
              </a:spcBef>
              <a:buFont typeface="Arial" panose="020B0604020202020204" pitchFamily="34" charset="0"/>
              <a:buChar char="•"/>
              <a:tabLst/>
              <a:defRPr lang="en-US" sz="1200" kern="1200" dirty="0">
                <a:solidFill>
                  <a:schemeClr val="tx1"/>
                </a:solidFill>
                <a:latin typeface="+mn-lt"/>
                <a:ea typeface="+mn-ea"/>
                <a:cs typeface="+mn-cs"/>
              </a:defRPr>
            </a:lvl5pPr>
            <a:lvl6pPr marL="905256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mn-lt"/>
                <a:ea typeface="+mn-ea"/>
                <a:cs typeface="+mn-cs"/>
              </a:defRPr>
            </a:lvl6pPr>
            <a:lvl7pPr marL="1069848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mn-lt"/>
                <a:ea typeface="+mn-ea"/>
                <a:cs typeface="+mn-cs"/>
              </a:defRPr>
            </a:lvl7pPr>
            <a:lvl8pPr marL="1234440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mn-lt"/>
                <a:ea typeface="+mn-ea"/>
                <a:cs typeface="+mn-cs"/>
              </a:defRPr>
            </a:lvl8pPr>
            <a:lvl9pPr marL="1399032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mn-lt"/>
                <a:ea typeface="+mn-ea"/>
                <a:cs typeface="+mn-cs"/>
              </a:defRPr>
            </a:lvl9pPr>
          </a:lstStyle>
          <a:p>
            <a:r>
              <a:rPr lang="en-US" sz="4000" b="1" u="sng" dirty="0"/>
              <a:t>Background</a:t>
            </a:r>
          </a:p>
        </p:txBody>
      </p:sp>
      <p:sp>
        <p:nvSpPr>
          <p:cNvPr id="89" name="TextBox 88">
            <a:extLst>
              <a:ext uri="{FF2B5EF4-FFF2-40B4-BE49-F238E27FC236}">
                <a16:creationId xmlns:a16="http://schemas.microsoft.com/office/drawing/2014/main" id="{F7C0E985-142F-4E9A-9A85-8C7CD1950732}"/>
              </a:ext>
            </a:extLst>
          </p:cNvPr>
          <p:cNvSpPr txBox="1"/>
          <p:nvPr/>
        </p:nvSpPr>
        <p:spPr>
          <a:xfrm>
            <a:off x="7309972" y="19163441"/>
            <a:ext cx="3779397" cy="1318181"/>
          </a:xfrm>
          <a:prstGeom prst="rect">
            <a:avLst/>
          </a:prstGeom>
          <a:noFill/>
        </p:spPr>
        <p:txBody>
          <a:bodyPr wrap="square" rtlCol="0">
            <a:spAutoFit/>
          </a:bodyPr>
          <a:lstStyle/>
          <a:p>
            <a:pPr marL="375064" indent="-375064">
              <a:lnSpc>
                <a:spcPct val="150000"/>
              </a:lnSpc>
              <a:buFont typeface="Arial" panose="020B0604020202020204" pitchFamily="34" charset="0"/>
              <a:buChar char="•"/>
            </a:pPr>
            <a:r>
              <a:rPr lang="en-US" sz="2800" dirty="0"/>
              <a:t>Versatile System</a:t>
            </a:r>
          </a:p>
          <a:p>
            <a:pPr marL="375064" indent="-375064">
              <a:lnSpc>
                <a:spcPct val="150000"/>
              </a:lnSpc>
              <a:buFont typeface="Arial" panose="020B0604020202020204" pitchFamily="34" charset="0"/>
              <a:buChar char="•"/>
            </a:pPr>
            <a:r>
              <a:rPr lang="en-US" sz="2800" dirty="0"/>
              <a:t>6 step build process</a:t>
            </a:r>
          </a:p>
        </p:txBody>
      </p:sp>
      <p:sp>
        <p:nvSpPr>
          <p:cNvPr id="90" name="Text Placeholder 12">
            <a:extLst>
              <a:ext uri="{FF2B5EF4-FFF2-40B4-BE49-F238E27FC236}">
                <a16:creationId xmlns:a16="http://schemas.microsoft.com/office/drawing/2014/main" id="{657AAB16-05D7-435B-B7F1-BB42B2D86DE8}"/>
              </a:ext>
            </a:extLst>
          </p:cNvPr>
          <p:cNvSpPr txBox="1">
            <a:spLocks/>
          </p:cNvSpPr>
          <p:nvPr/>
        </p:nvSpPr>
        <p:spPr>
          <a:xfrm>
            <a:off x="520474" y="28686129"/>
            <a:ext cx="11001374" cy="1404450"/>
          </a:xfrm>
          <a:prstGeom prst="rect">
            <a:avLst/>
          </a:prstGeom>
        </p:spPr>
        <p:txBody>
          <a:bodyPr vert="horz" wrap="square" lIns="400050" tIns="400050" rIns="400050" bIns="400050" rtlCol="0">
            <a:spAutoFit/>
          </a:bodyPr>
          <a:lstStyle>
            <a:lvl1pPr marL="0" indent="0" algn="l" defTabSz="3291840" rtl="0" eaLnBrk="1" latinLnBrk="0" hangingPunct="1">
              <a:lnSpc>
                <a:spcPct val="90000"/>
              </a:lnSpc>
              <a:spcBef>
                <a:spcPts val="3600"/>
              </a:spcBef>
              <a:buFont typeface="Arial" panose="020B0604020202020204" pitchFamily="34" charset="0"/>
              <a:buNone/>
              <a:tabLst/>
              <a:defRPr lang="en-US" sz="3200" kern="1200" dirty="0">
                <a:solidFill>
                  <a:schemeClr val="tx1"/>
                </a:solidFill>
                <a:latin typeface="+mn-lt"/>
                <a:ea typeface="+mn-ea"/>
                <a:cs typeface="+mn-cs"/>
              </a:defRPr>
            </a:lvl1pPr>
            <a:lvl2pPr marL="461963" indent="-231775" algn="l" defTabSz="3291840" rtl="0" eaLnBrk="1" latinLnBrk="0" hangingPunct="1">
              <a:lnSpc>
                <a:spcPct val="90000"/>
              </a:lnSpc>
              <a:spcBef>
                <a:spcPts val="1800"/>
              </a:spcBef>
              <a:buFont typeface="Arial" panose="020B0604020202020204" pitchFamily="34" charset="0"/>
              <a:buChar char="•"/>
              <a:tabLst/>
              <a:defRPr lang="en-US" sz="2400" kern="1200" dirty="0">
                <a:solidFill>
                  <a:schemeClr val="tx1"/>
                </a:solidFill>
                <a:latin typeface="+mn-lt"/>
                <a:ea typeface="+mn-ea"/>
                <a:cs typeface="+mn-cs"/>
              </a:defRPr>
            </a:lvl2pPr>
            <a:lvl3pPr marL="461963" indent="-231775" algn="l" defTabSz="3291840" rtl="0" eaLnBrk="1" latinLnBrk="0" hangingPunct="1">
              <a:lnSpc>
                <a:spcPct val="90000"/>
              </a:lnSpc>
              <a:spcBef>
                <a:spcPts val="1800"/>
              </a:spcBef>
              <a:buFont typeface="Arial" panose="020B0604020202020204" pitchFamily="34" charset="0"/>
              <a:buChar char="•"/>
              <a:tabLst/>
              <a:defRPr lang="en-US" sz="1800" kern="1200" dirty="0">
                <a:solidFill>
                  <a:schemeClr val="tx1"/>
                </a:solidFill>
                <a:latin typeface="+mn-lt"/>
                <a:ea typeface="+mn-ea"/>
                <a:cs typeface="+mn-cs"/>
              </a:defRPr>
            </a:lvl3pPr>
            <a:lvl4pPr marL="461963" indent="-231775" algn="l" defTabSz="3291840" rtl="0" eaLnBrk="1" latinLnBrk="0" hangingPunct="1">
              <a:lnSpc>
                <a:spcPct val="90000"/>
              </a:lnSpc>
              <a:spcBef>
                <a:spcPts val="1800"/>
              </a:spcBef>
              <a:buFont typeface="Arial" panose="020B0604020202020204" pitchFamily="34" charset="0"/>
              <a:buChar char="•"/>
              <a:tabLst/>
              <a:defRPr lang="en-US" sz="1200" kern="1200" dirty="0">
                <a:solidFill>
                  <a:schemeClr val="tx1"/>
                </a:solidFill>
                <a:latin typeface="+mn-lt"/>
                <a:ea typeface="+mn-ea"/>
                <a:cs typeface="+mn-cs"/>
              </a:defRPr>
            </a:lvl4pPr>
            <a:lvl5pPr marL="461963" indent="-231775" algn="l" defTabSz="3291840" rtl="0" eaLnBrk="1" latinLnBrk="0" hangingPunct="1">
              <a:lnSpc>
                <a:spcPct val="90000"/>
              </a:lnSpc>
              <a:spcBef>
                <a:spcPts val="1800"/>
              </a:spcBef>
              <a:buFont typeface="Arial" panose="020B0604020202020204" pitchFamily="34" charset="0"/>
              <a:buChar char="•"/>
              <a:tabLst/>
              <a:defRPr lang="en-US" sz="1200" kern="1200" dirty="0">
                <a:solidFill>
                  <a:schemeClr val="tx1"/>
                </a:solidFill>
                <a:latin typeface="+mn-lt"/>
                <a:ea typeface="+mn-ea"/>
                <a:cs typeface="+mn-cs"/>
              </a:defRPr>
            </a:lvl5pPr>
            <a:lvl6pPr marL="905256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mn-lt"/>
                <a:ea typeface="+mn-ea"/>
                <a:cs typeface="+mn-cs"/>
              </a:defRPr>
            </a:lvl6pPr>
            <a:lvl7pPr marL="1069848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mn-lt"/>
                <a:ea typeface="+mn-ea"/>
                <a:cs typeface="+mn-cs"/>
              </a:defRPr>
            </a:lvl7pPr>
            <a:lvl8pPr marL="1234440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mn-lt"/>
                <a:ea typeface="+mn-ea"/>
                <a:cs typeface="+mn-cs"/>
              </a:defRPr>
            </a:lvl8pPr>
            <a:lvl9pPr marL="1399032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mn-lt"/>
                <a:ea typeface="+mn-ea"/>
                <a:cs typeface="+mn-cs"/>
              </a:defRPr>
            </a:lvl9pPr>
          </a:lstStyle>
          <a:p>
            <a:r>
              <a:rPr lang="en-US" sz="4000" b="1" u="sng" dirty="0"/>
              <a:t>Goals</a:t>
            </a:r>
            <a:endParaRPr lang="en-US" sz="4000" dirty="0"/>
          </a:p>
        </p:txBody>
      </p:sp>
      <p:grpSp>
        <p:nvGrpSpPr>
          <p:cNvPr id="39" name="Group 38">
            <a:extLst>
              <a:ext uri="{FF2B5EF4-FFF2-40B4-BE49-F238E27FC236}">
                <a16:creationId xmlns:a16="http://schemas.microsoft.com/office/drawing/2014/main" id="{291BB673-DB01-4691-AF7F-5A0115233BCB}"/>
              </a:ext>
            </a:extLst>
          </p:cNvPr>
          <p:cNvGrpSpPr/>
          <p:nvPr/>
        </p:nvGrpSpPr>
        <p:grpSpPr>
          <a:xfrm>
            <a:off x="30193225" y="9115368"/>
            <a:ext cx="4633909" cy="6563228"/>
            <a:chOff x="27652752" y="7347085"/>
            <a:chExt cx="4236717" cy="6000665"/>
          </a:xfrm>
        </p:grpSpPr>
        <p:sp>
          <p:nvSpPr>
            <p:cNvPr id="82" name="TextBox 81">
              <a:extLst>
                <a:ext uri="{FF2B5EF4-FFF2-40B4-BE49-F238E27FC236}">
                  <a16:creationId xmlns:a16="http://schemas.microsoft.com/office/drawing/2014/main" id="{E3A3F2A3-958D-4A44-A691-3B7E4CBD88E8}"/>
                </a:ext>
              </a:extLst>
            </p:cNvPr>
            <p:cNvSpPr txBox="1"/>
            <p:nvPr/>
          </p:nvSpPr>
          <p:spPr>
            <a:xfrm>
              <a:off x="27995869" y="12893999"/>
              <a:ext cx="3746421" cy="453751"/>
            </a:xfrm>
            <a:prstGeom prst="rect">
              <a:avLst/>
            </a:prstGeom>
            <a:noFill/>
          </p:spPr>
          <p:txBody>
            <a:bodyPr wrap="square" rtlCol="0">
              <a:spAutoFit/>
            </a:bodyPr>
            <a:lstStyle/>
            <a:p>
              <a:pPr algn="ctr"/>
              <a:r>
                <a:rPr lang="en-US" sz="2600" i="1" dirty="0"/>
                <a:t>Figure 7: Sample 1 setup</a:t>
              </a:r>
            </a:p>
          </p:txBody>
        </p:sp>
        <p:pic>
          <p:nvPicPr>
            <p:cNvPr id="32" name="Picture 31" descr="A picture containing indoor, device, equipment, cluttered&#10;&#10;Description automatically generated">
              <a:extLst>
                <a:ext uri="{FF2B5EF4-FFF2-40B4-BE49-F238E27FC236}">
                  <a16:creationId xmlns:a16="http://schemas.microsoft.com/office/drawing/2014/main" id="{2B59A646-32A6-4917-A8F1-2CE80D39FC2D}"/>
                </a:ext>
              </a:extLst>
            </p:cNvPr>
            <p:cNvPicPr>
              <a:picLocks noChangeAspect="1"/>
            </p:cNvPicPr>
            <p:nvPr/>
          </p:nvPicPr>
          <p:blipFill rotWithShape="1">
            <a:blip r:embed="rId15" cstate="print">
              <a:extLst>
                <a:ext uri="{28A0092B-C50C-407E-A947-70E740481C1C}">
                  <a14:useLocalDpi xmlns:a14="http://schemas.microsoft.com/office/drawing/2010/main" val="0"/>
                </a:ext>
              </a:extLst>
            </a:blip>
            <a:srcRect l="1" r="1806"/>
            <a:stretch/>
          </p:blipFill>
          <p:spPr>
            <a:xfrm rot="5400000">
              <a:off x="26997654" y="8002183"/>
              <a:ext cx="5546914" cy="4236717"/>
            </a:xfrm>
            <a:prstGeom prst="rect">
              <a:avLst/>
            </a:prstGeom>
          </p:spPr>
        </p:pic>
      </p:grpSp>
      <p:pic>
        <p:nvPicPr>
          <p:cNvPr id="53" name="Picture 52" descr="A picture containing window&#10;&#10;Description automatically generated">
            <a:extLst>
              <a:ext uri="{FF2B5EF4-FFF2-40B4-BE49-F238E27FC236}">
                <a16:creationId xmlns:a16="http://schemas.microsoft.com/office/drawing/2014/main" id="{8328142A-9202-4CA9-B74F-36E5C468A6EA}"/>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873185" y="16043457"/>
            <a:ext cx="2123800" cy="2522745"/>
          </a:xfrm>
          <a:prstGeom prst="rect">
            <a:avLst/>
          </a:prstGeom>
        </p:spPr>
      </p:pic>
      <p:pic>
        <p:nvPicPr>
          <p:cNvPr id="68" name="Picture 67">
            <a:extLst>
              <a:ext uri="{FF2B5EF4-FFF2-40B4-BE49-F238E27FC236}">
                <a16:creationId xmlns:a16="http://schemas.microsoft.com/office/drawing/2014/main" id="{E5C32158-B306-4753-9D96-92F15A74B292}"/>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874297" y="13077873"/>
            <a:ext cx="2122816" cy="2521576"/>
          </a:xfrm>
          <a:prstGeom prst="rect">
            <a:avLst/>
          </a:prstGeom>
        </p:spPr>
      </p:pic>
      <p:grpSp>
        <p:nvGrpSpPr>
          <p:cNvPr id="74" name="Group 73">
            <a:extLst>
              <a:ext uri="{FF2B5EF4-FFF2-40B4-BE49-F238E27FC236}">
                <a16:creationId xmlns:a16="http://schemas.microsoft.com/office/drawing/2014/main" id="{08DCAA4B-9040-4D56-8E34-45DCC36A4D8E}"/>
              </a:ext>
            </a:extLst>
          </p:cNvPr>
          <p:cNvGrpSpPr/>
          <p:nvPr/>
        </p:nvGrpSpPr>
        <p:grpSpPr>
          <a:xfrm>
            <a:off x="24877359" y="24482574"/>
            <a:ext cx="5010358" cy="6833532"/>
            <a:chOff x="22794851" y="21298075"/>
            <a:chExt cx="4580899" cy="6247801"/>
          </a:xfrm>
        </p:grpSpPr>
        <p:sp>
          <p:nvSpPr>
            <p:cNvPr id="80" name="TextBox 79">
              <a:extLst>
                <a:ext uri="{FF2B5EF4-FFF2-40B4-BE49-F238E27FC236}">
                  <a16:creationId xmlns:a16="http://schemas.microsoft.com/office/drawing/2014/main" id="{2D79AFB6-80A6-44C1-B781-CD29837BBAB9}"/>
                </a:ext>
              </a:extLst>
            </p:cNvPr>
            <p:cNvSpPr txBox="1"/>
            <p:nvPr/>
          </p:nvSpPr>
          <p:spPr>
            <a:xfrm>
              <a:off x="22989037" y="27092125"/>
              <a:ext cx="4092987" cy="453751"/>
            </a:xfrm>
            <a:prstGeom prst="rect">
              <a:avLst/>
            </a:prstGeom>
            <a:noFill/>
          </p:spPr>
          <p:txBody>
            <a:bodyPr wrap="square" rtlCol="0">
              <a:spAutoFit/>
            </a:bodyPr>
            <a:lstStyle/>
            <a:p>
              <a:pPr algn="ctr"/>
              <a:r>
                <a:rPr lang="en-US" sz="2600" i="1" dirty="0"/>
                <a:t>Figure 9: Test Print 1.5 Sample</a:t>
              </a:r>
            </a:p>
          </p:txBody>
        </p:sp>
        <p:pic>
          <p:nvPicPr>
            <p:cNvPr id="72" name="Picture 71" descr="A satellite in space&#10;&#10;Description automatically generated with low confidence">
              <a:extLst>
                <a:ext uri="{FF2B5EF4-FFF2-40B4-BE49-F238E27FC236}">
                  <a16:creationId xmlns:a16="http://schemas.microsoft.com/office/drawing/2014/main" id="{29BA2E71-FFE6-46F2-B605-661C14EF4D1B}"/>
                </a:ext>
              </a:extLst>
            </p:cNvPr>
            <p:cNvPicPr>
              <a:picLocks noChangeAspect="1"/>
            </p:cNvPicPr>
            <p:nvPr/>
          </p:nvPicPr>
          <p:blipFill rotWithShape="1">
            <a:blip r:embed="rId18" cstate="print">
              <a:extLst>
                <a:ext uri="{28A0092B-C50C-407E-A947-70E740481C1C}">
                  <a14:useLocalDpi xmlns:a14="http://schemas.microsoft.com/office/drawing/2010/main" val="0"/>
                </a:ext>
              </a:extLst>
            </a:blip>
            <a:srcRect l="14621" t="-102" r="16279"/>
            <a:stretch/>
          </p:blipFill>
          <p:spPr>
            <a:xfrm>
              <a:off x="22794851" y="21298075"/>
              <a:ext cx="4580899" cy="5794051"/>
            </a:xfrm>
            <a:prstGeom prst="rect">
              <a:avLst/>
            </a:prstGeom>
          </p:spPr>
        </p:pic>
      </p:grpSp>
      <p:grpSp>
        <p:nvGrpSpPr>
          <p:cNvPr id="100" name="Group 99">
            <a:extLst>
              <a:ext uri="{FF2B5EF4-FFF2-40B4-BE49-F238E27FC236}">
                <a16:creationId xmlns:a16="http://schemas.microsoft.com/office/drawing/2014/main" id="{D03EF368-B4D3-42A6-BD8D-15B866C46253}"/>
              </a:ext>
            </a:extLst>
          </p:cNvPr>
          <p:cNvGrpSpPr/>
          <p:nvPr/>
        </p:nvGrpSpPr>
        <p:grpSpPr>
          <a:xfrm>
            <a:off x="30119467" y="24452137"/>
            <a:ext cx="5034883" cy="6894408"/>
            <a:chOff x="27572180" y="21223400"/>
            <a:chExt cx="4603322" cy="6303458"/>
          </a:xfrm>
        </p:grpSpPr>
        <p:sp>
          <p:nvSpPr>
            <p:cNvPr id="83" name="TextBox 82">
              <a:extLst>
                <a:ext uri="{FF2B5EF4-FFF2-40B4-BE49-F238E27FC236}">
                  <a16:creationId xmlns:a16="http://schemas.microsoft.com/office/drawing/2014/main" id="{588CBBD4-3F53-42EA-80D8-A8E05493ACF1}"/>
                </a:ext>
              </a:extLst>
            </p:cNvPr>
            <p:cNvSpPr txBox="1"/>
            <p:nvPr/>
          </p:nvSpPr>
          <p:spPr>
            <a:xfrm>
              <a:off x="27572180" y="27073107"/>
              <a:ext cx="4355031" cy="453751"/>
            </a:xfrm>
            <a:prstGeom prst="rect">
              <a:avLst/>
            </a:prstGeom>
            <a:noFill/>
          </p:spPr>
          <p:txBody>
            <a:bodyPr wrap="square" rtlCol="0">
              <a:spAutoFit/>
            </a:bodyPr>
            <a:lstStyle/>
            <a:p>
              <a:pPr algn="ctr"/>
              <a:r>
                <a:rPr lang="en-US" sz="2600" i="1" dirty="0"/>
                <a:t>Figure 10: Sample 1.5 setup</a:t>
              </a:r>
            </a:p>
          </p:txBody>
        </p:sp>
        <p:pic>
          <p:nvPicPr>
            <p:cNvPr id="98" name="Picture 97" descr="A picture containing indoor, dirty, miller&#10;&#10;Description automatically generated">
              <a:extLst>
                <a:ext uri="{FF2B5EF4-FFF2-40B4-BE49-F238E27FC236}">
                  <a16:creationId xmlns:a16="http://schemas.microsoft.com/office/drawing/2014/main" id="{B047024F-201A-472D-A791-9C64C96DDD99}"/>
                </a:ext>
              </a:extLst>
            </p:cNvPr>
            <p:cNvPicPr>
              <a:picLocks noChangeAspect="1"/>
            </p:cNvPicPr>
            <p:nvPr/>
          </p:nvPicPr>
          <p:blipFill rotWithShape="1">
            <a:blip r:embed="rId19" cstate="print">
              <a:extLst>
                <a:ext uri="{28A0092B-C50C-407E-A947-70E740481C1C}">
                  <a14:useLocalDpi xmlns:a14="http://schemas.microsoft.com/office/drawing/2010/main" val="0"/>
                </a:ext>
              </a:extLst>
            </a:blip>
            <a:srcRect l="672" t="4216" r="-672" b="22650"/>
            <a:stretch/>
          </p:blipFill>
          <p:spPr>
            <a:xfrm>
              <a:off x="27661626" y="21223400"/>
              <a:ext cx="4513876" cy="5868725"/>
            </a:xfrm>
            <a:prstGeom prst="rect">
              <a:avLst/>
            </a:prstGeom>
          </p:spPr>
        </p:pic>
        <p:sp>
          <p:nvSpPr>
            <p:cNvPr id="99" name="Arrow: Right 98">
              <a:extLst>
                <a:ext uri="{FF2B5EF4-FFF2-40B4-BE49-F238E27FC236}">
                  <a16:creationId xmlns:a16="http://schemas.microsoft.com/office/drawing/2014/main" id="{FDE713E4-E310-4C84-B16D-4F3C468F67D4}"/>
                </a:ext>
              </a:extLst>
            </p:cNvPr>
            <p:cNvSpPr/>
            <p:nvPr/>
          </p:nvSpPr>
          <p:spPr>
            <a:xfrm rot="13049654">
              <a:off x="30636029" y="25055024"/>
              <a:ext cx="970802" cy="278582"/>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6802" dirty="0"/>
            </a:p>
          </p:txBody>
        </p:sp>
      </p:grpSp>
      <p:grpSp>
        <p:nvGrpSpPr>
          <p:cNvPr id="105" name="Group 104">
            <a:extLst>
              <a:ext uri="{FF2B5EF4-FFF2-40B4-BE49-F238E27FC236}">
                <a16:creationId xmlns:a16="http://schemas.microsoft.com/office/drawing/2014/main" id="{0423DABC-B24C-4931-AFA9-9DDA8052F685}"/>
              </a:ext>
            </a:extLst>
          </p:cNvPr>
          <p:cNvGrpSpPr/>
          <p:nvPr/>
        </p:nvGrpSpPr>
        <p:grpSpPr>
          <a:xfrm>
            <a:off x="24624102" y="16271217"/>
            <a:ext cx="10759296" cy="5462964"/>
            <a:chOff x="22543737" y="14261254"/>
            <a:chExt cx="9837071" cy="4994710"/>
          </a:xfrm>
        </p:grpSpPr>
        <p:sp>
          <p:nvSpPr>
            <p:cNvPr id="78" name="TextBox 77">
              <a:extLst>
                <a:ext uri="{FF2B5EF4-FFF2-40B4-BE49-F238E27FC236}">
                  <a16:creationId xmlns:a16="http://schemas.microsoft.com/office/drawing/2014/main" id="{801E85FA-1665-4F59-AC3E-6A751F5DDE9A}"/>
                </a:ext>
              </a:extLst>
            </p:cNvPr>
            <p:cNvSpPr txBox="1"/>
            <p:nvPr/>
          </p:nvSpPr>
          <p:spPr>
            <a:xfrm>
              <a:off x="23935874" y="18802213"/>
              <a:ext cx="6901301" cy="453751"/>
            </a:xfrm>
            <a:prstGeom prst="rect">
              <a:avLst/>
            </a:prstGeom>
            <a:noFill/>
          </p:spPr>
          <p:txBody>
            <a:bodyPr wrap="square" rtlCol="0">
              <a:spAutoFit/>
            </a:bodyPr>
            <a:lstStyle/>
            <a:p>
              <a:pPr algn="ctr"/>
              <a:r>
                <a:rPr lang="en-US" sz="2600" i="1" dirty="0"/>
                <a:t>Figure 8: Sample 1 temperature tracking plot graph</a:t>
              </a:r>
            </a:p>
          </p:txBody>
        </p:sp>
        <p:pic>
          <p:nvPicPr>
            <p:cNvPr id="102" name="Picture 101" descr="Application&#10;&#10;Description automatically generated with medium confidence">
              <a:extLst>
                <a:ext uri="{FF2B5EF4-FFF2-40B4-BE49-F238E27FC236}">
                  <a16:creationId xmlns:a16="http://schemas.microsoft.com/office/drawing/2014/main" id="{AC84CA3C-FDDF-4A5F-8DA0-978FB4E53E9C}"/>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22543737" y="14261254"/>
              <a:ext cx="9837071" cy="4455222"/>
            </a:xfrm>
            <a:prstGeom prst="rect">
              <a:avLst/>
            </a:prstGeom>
          </p:spPr>
        </p:pic>
      </p:grpSp>
      <p:grpSp>
        <p:nvGrpSpPr>
          <p:cNvPr id="71" name="Group 70">
            <a:extLst>
              <a:ext uri="{FF2B5EF4-FFF2-40B4-BE49-F238E27FC236}">
                <a16:creationId xmlns:a16="http://schemas.microsoft.com/office/drawing/2014/main" id="{1AB59B4C-79BA-4FE2-8C74-6C02328DB60C}"/>
              </a:ext>
            </a:extLst>
          </p:cNvPr>
          <p:cNvGrpSpPr/>
          <p:nvPr/>
        </p:nvGrpSpPr>
        <p:grpSpPr>
          <a:xfrm>
            <a:off x="24625007" y="31736693"/>
            <a:ext cx="10710487" cy="5505993"/>
            <a:chOff x="24672911" y="30594050"/>
            <a:chExt cx="10710487" cy="5505993"/>
          </a:xfrm>
        </p:grpSpPr>
        <p:sp>
          <p:nvSpPr>
            <p:cNvPr id="81" name="TextBox 80">
              <a:extLst>
                <a:ext uri="{FF2B5EF4-FFF2-40B4-BE49-F238E27FC236}">
                  <a16:creationId xmlns:a16="http://schemas.microsoft.com/office/drawing/2014/main" id="{21B371D4-297E-4D42-A8A0-04F0617DE4E8}"/>
                </a:ext>
              </a:extLst>
            </p:cNvPr>
            <p:cNvSpPr txBox="1"/>
            <p:nvPr/>
          </p:nvSpPr>
          <p:spPr>
            <a:xfrm>
              <a:off x="25719723" y="35603753"/>
              <a:ext cx="8960819" cy="496290"/>
            </a:xfrm>
            <a:prstGeom prst="rect">
              <a:avLst/>
            </a:prstGeom>
            <a:noFill/>
          </p:spPr>
          <p:txBody>
            <a:bodyPr wrap="square" rtlCol="0">
              <a:spAutoFit/>
            </a:bodyPr>
            <a:lstStyle/>
            <a:p>
              <a:pPr algn="ctr"/>
              <a:r>
                <a:rPr lang="en-US" sz="2600" i="1" dirty="0"/>
                <a:t>Figure 11: Sample 1.5 temperature tracking plot graph</a:t>
              </a:r>
            </a:p>
          </p:txBody>
        </p:sp>
        <p:pic>
          <p:nvPicPr>
            <p:cNvPr id="104" name="Picture 103" descr="Chart&#10;&#10;Description automatically generated with low confidence">
              <a:extLst>
                <a:ext uri="{FF2B5EF4-FFF2-40B4-BE49-F238E27FC236}">
                  <a16:creationId xmlns:a16="http://schemas.microsoft.com/office/drawing/2014/main" id="{FA1AC7CA-90B1-432A-A410-BF985425ADD8}"/>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24672911" y="30594050"/>
              <a:ext cx="10710487" cy="4839851"/>
            </a:xfrm>
            <a:prstGeom prst="rect">
              <a:avLst/>
            </a:prstGeom>
          </p:spPr>
        </p:pic>
      </p:grpSp>
      <p:sp>
        <p:nvSpPr>
          <p:cNvPr id="96" name="Text Placeholder 13">
            <a:extLst>
              <a:ext uri="{FF2B5EF4-FFF2-40B4-BE49-F238E27FC236}">
                <a16:creationId xmlns:a16="http://schemas.microsoft.com/office/drawing/2014/main" id="{4DA9B7D7-3FFA-408F-AC4D-B4D14964AED1}"/>
              </a:ext>
            </a:extLst>
          </p:cNvPr>
          <p:cNvSpPr txBox="1">
            <a:spLocks/>
          </p:cNvSpPr>
          <p:nvPr/>
        </p:nvSpPr>
        <p:spPr>
          <a:xfrm>
            <a:off x="12528064" y="17174287"/>
            <a:ext cx="11001375" cy="1284069"/>
          </a:xfrm>
          <a:prstGeom prst="rect">
            <a:avLst/>
          </a:prstGeom>
        </p:spPr>
        <p:txBody>
          <a:bodyPr vert="horz" wrap="square" lIns="365760" tIns="365760" rIns="365760" bIns="365760" rtlCol="0">
            <a:spAutoFit/>
          </a:bodyPr>
          <a:lstStyle>
            <a:lvl1pPr marL="0" indent="0" algn="l" defTabSz="4800600" rtl="0" eaLnBrk="1" latinLnBrk="0" hangingPunct="1">
              <a:lnSpc>
                <a:spcPct val="90000"/>
              </a:lnSpc>
              <a:spcBef>
                <a:spcPts val="5250"/>
              </a:spcBef>
              <a:buFont typeface="Arial" panose="020B0604020202020204" pitchFamily="34" charset="0"/>
              <a:buNone/>
              <a:tabLst/>
              <a:defRPr lang="en-US" sz="3500" kern="1200" dirty="0">
                <a:solidFill>
                  <a:schemeClr val="tx1"/>
                </a:solidFill>
                <a:latin typeface="+mn-lt"/>
                <a:ea typeface="+mn-ea"/>
                <a:cs typeface="+mn-cs"/>
              </a:defRPr>
            </a:lvl1pPr>
            <a:lvl2pPr marL="505295" indent="-253515" algn="l" defTabSz="4800600" rtl="0" eaLnBrk="1" latinLnBrk="0" hangingPunct="1">
              <a:lnSpc>
                <a:spcPct val="90000"/>
              </a:lnSpc>
              <a:spcBef>
                <a:spcPts val="2625"/>
              </a:spcBef>
              <a:buFont typeface="Arial" panose="020B0604020202020204" pitchFamily="34" charset="0"/>
              <a:buChar char="•"/>
              <a:tabLst/>
              <a:defRPr lang="en-US" sz="2625" kern="1200" dirty="0">
                <a:solidFill>
                  <a:schemeClr val="tx1"/>
                </a:solidFill>
                <a:latin typeface="+mn-lt"/>
                <a:ea typeface="+mn-ea"/>
                <a:cs typeface="+mn-cs"/>
              </a:defRPr>
            </a:lvl2pPr>
            <a:lvl3pPr marL="505295" indent="-253515" algn="l" defTabSz="4800600" rtl="0" eaLnBrk="1" latinLnBrk="0" hangingPunct="1">
              <a:lnSpc>
                <a:spcPct val="90000"/>
              </a:lnSpc>
              <a:spcBef>
                <a:spcPts val="2625"/>
              </a:spcBef>
              <a:buFont typeface="Arial" panose="020B0604020202020204" pitchFamily="34" charset="0"/>
              <a:buChar char="•"/>
              <a:tabLst/>
              <a:defRPr lang="en-US" sz="1969" kern="1200" dirty="0">
                <a:solidFill>
                  <a:schemeClr val="tx1"/>
                </a:solidFill>
                <a:latin typeface="+mn-lt"/>
                <a:ea typeface="+mn-ea"/>
                <a:cs typeface="+mn-cs"/>
              </a:defRPr>
            </a:lvl3pPr>
            <a:lvl4pPr marL="505295" indent="-253515" algn="l" defTabSz="4800600" rtl="0" eaLnBrk="1" latinLnBrk="0" hangingPunct="1">
              <a:lnSpc>
                <a:spcPct val="90000"/>
              </a:lnSpc>
              <a:spcBef>
                <a:spcPts val="2625"/>
              </a:spcBef>
              <a:buFont typeface="Arial" panose="020B0604020202020204" pitchFamily="34" charset="0"/>
              <a:buChar char="•"/>
              <a:tabLst/>
              <a:defRPr lang="en-US" sz="1313" kern="1200" dirty="0">
                <a:solidFill>
                  <a:schemeClr val="tx1"/>
                </a:solidFill>
                <a:latin typeface="+mn-lt"/>
                <a:ea typeface="+mn-ea"/>
                <a:cs typeface="+mn-cs"/>
              </a:defRPr>
            </a:lvl4pPr>
            <a:lvl5pPr marL="505295" indent="-253515" algn="l" defTabSz="4800600" rtl="0" eaLnBrk="1" latinLnBrk="0" hangingPunct="1">
              <a:lnSpc>
                <a:spcPct val="90000"/>
              </a:lnSpc>
              <a:spcBef>
                <a:spcPts val="2625"/>
              </a:spcBef>
              <a:buFont typeface="Arial" panose="020B0604020202020204" pitchFamily="34" charset="0"/>
              <a:buChar char="•"/>
              <a:tabLst/>
              <a:defRPr lang="en-US" sz="1313" kern="1200" dirty="0">
                <a:solidFill>
                  <a:schemeClr val="tx1"/>
                </a:solidFill>
                <a:latin typeface="+mn-lt"/>
                <a:ea typeface="+mn-ea"/>
                <a:cs typeface="+mn-cs"/>
              </a:defRPr>
            </a:lvl5pPr>
            <a:lvl6pPr marL="13201650" indent="-1200150" algn="l" defTabSz="4800600" rtl="0" eaLnBrk="1" latinLnBrk="0" hangingPunct="1">
              <a:lnSpc>
                <a:spcPct val="90000"/>
              </a:lnSpc>
              <a:spcBef>
                <a:spcPts val="2625"/>
              </a:spcBef>
              <a:buFont typeface="Arial" panose="020B0604020202020204" pitchFamily="34" charset="0"/>
              <a:buChar char="•"/>
              <a:defRPr sz="9450" kern="1200">
                <a:solidFill>
                  <a:schemeClr val="tx1"/>
                </a:solidFill>
                <a:latin typeface="+mn-lt"/>
                <a:ea typeface="+mn-ea"/>
                <a:cs typeface="+mn-cs"/>
              </a:defRPr>
            </a:lvl6pPr>
            <a:lvl7pPr marL="15601950" indent="-1200150" algn="l" defTabSz="4800600" rtl="0" eaLnBrk="1" latinLnBrk="0" hangingPunct="1">
              <a:lnSpc>
                <a:spcPct val="90000"/>
              </a:lnSpc>
              <a:spcBef>
                <a:spcPts val="2625"/>
              </a:spcBef>
              <a:buFont typeface="Arial" panose="020B0604020202020204" pitchFamily="34" charset="0"/>
              <a:buChar char="•"/>
              <a:defRPr sz="9450" kern="1200">
                <a:solidFill>
                  <a:schemeClr val="tx1"/>
                </a:solidFill>
                <a:latin typeface="+mn-lt"/>
                <a:ea typeface="+mn-ea"/>
                <a:cs typeface="+mn-cs"/>
              </a:defRPr>
            </a:lvl7pPr>
            <a:lvl8pPr marL="18002250" indent="-1200150" algn="l" defTabSz="4800600" rtl="0" eaLnBrk="1" latinLnBrk="0" hangingPunct="1">
              <a:lnSpc>
                <a:spcPct val="90000"/>
              </a:lnSpc>
              <a:spcBef>
                <a:spcPts val="2625"/>
              </a:spcBef>
              <a:buFont typeface="Arial" panose="020B0604020202020204" pitchFamily="34" charset="0"/>
              <a:buChar char="•"/>
              <a:defRPr sz="9450" kern="1200">
                <a:solidFill>
                  <a:schemeClr val="tx1"/>
                </a:solidFill>
                <a:latin typeface="+mn-lt"/>
                <a:ea typeface="+mn-ea"/>
                <a:cs typeface="+mn-cs"/>
              </a:defRPr>
            </a:lvl8pPr>
            <a:lvl9pPr marL="20402550" indent="-1200150" algn="l" defTabSz="4800600" rtl="0" eaLnBrk="1" latinLnBrk="0" hangingPunct="1">
              <a:lnSpc>
                <a:spcPct val="90000"/>
              </a:lnSpc>
              <a:spcBef>
                <a:spcPts val="2625"/>
              </a:spcBef>
              <a:buFont typeface="Arial" panose="020B0604020202020204" pitchFamily="34" charset="0"/>
              <a:buChar char="•"/>
              <a:defRPr sz="9450" kern="1200">
                <a:solidFill>
                  <a:schemeClr val="tx1"/>
                </a:solidFill>
                <a:latin typeface="+mn-lt"/>
                <a:ea typeface="+mn-ea"/>
                <a:cs typeface="+mn-cs"/>
              </a:defRPr>
            </a:lvl9pPr>
          </a:lstStyle>
          <a:p>
            <a:pPr>
              <a:defRPr/>
            </a:pPr>
            <a:r>
              <a:rPr lang="en-US" sz="4000" b="1" u="sng" dirty="0">
                <a:solidFill>
                  <a:prstClr val="black"/>
                </a:solidFill>
              </a:rPr>
              <a:t>Design</a:t>
            </a:r>
          </a:p>
        </p:txBody>
      </p:sp>
      <p:sp>
        <p:nvSpPr>
          <p:cNvPr id="97" name="Text Placeholder 13">
            <a:extLst>
              <a:ext uri="{FF2B5EF4-FFF2-40B4-BE49-F238E27FC236}">
                <a16:creationId xmlns:a16="http://schemas.microsoft.com/office/drawing/2014/main" id="{0F895E50-E984-4C8E-834C-8949CB6E29DC}"/>
              </a:ext>
            </a:extLst>
          </p:cNvPr>
          <p:cNvSpPr txBox="1">
            <a:spLocks/>
          </p:cNvSpPr>
          <p:nvPr/>
        </p:nvSpPr>
        <p:spPr>
          <a:xfrm>
            <a:off x="12528064" y="26413051"/>
            <a:ext cx="11001375" cy="1284069"/>
          </a:xfrm>
          <a:prstGeom prst="rect">
            <a:avLst/>
          </a:prstGeom>
        </p:spPr>
        <p:txBody>
          <a:bodyPr vert="horz" wrap="square" lIns="365760" tIns="365760" rIns="365760" bIns="365760" rtlCol="0">
            <a:spAutoFit/>
          </a:bodyPr>
          <a:lstStyle>
            <a:lvl1pPr marL="0" indent="0" algn="l" defTabSz="4800600" rtl="0" eaLnBrk="1" latinLnBrk="0" hangingPunct="1">
              <a:lnSpc>
                <a:spcPct val="90000"/>
              </a:lnSpc>
              <a:spcBef>
                <a:spcPts val="5250"/>
              </a:spcBef>
              <a:buFont typeface="Arial" panose="020B0604020202020204" pitchFamily="34" charset="0"/>
              <a:buNone/>
              <a:tabLst/>
              <a:defRPr lang="en-US" sz="3500" kern="1200" dirty="0">
                <a:solidFill>
                  <a:schemeClr val="tx1"/>
                </a:solidFill>
                <a:latin typeface="+mn-lt"/>
                <a:ea typeface="+mn-ea"/>
                <a:cs typeface="+mn-cs"/>
              </a:defRPr>
            </a:lvl1pPr>
            <a:lvl2pPr marL="505295" indent="-253515" algn="l" defTabSz="4800600" rtl="0" eaLnBrk="1" latinLnBrk="0" hangingPunct="1">
              <a:lnSpc>
                <a:spcPct val="90000"/>
              </a:lnSpc>
              <a:spcBef>
                <a:spcPts val="2625"/>
              </a:spcBef>
              <a:buFont typeface="Arial" panose="020B0604020202020204" pitchFamily="34" charset="0"/>
              <a:buChar char="•"/>
              <a:tabLst/>
              <a:defRPr lang="en-US" sz="2625" kern="1200" dirty="0">
                <a:solidFill>
                  <a:schemeClr val="tx1"/>
                </a:solidFill>
                <a:latin typeface="+mn-lt"/>
                <a:ea typeface="+mn-ea"/>
                <a:cs typeface="+mn-cs"/>
              </a:defRPr>
            </a:lvl2pPr>
            <a:lvl3pPr marL="505295" indent="-253515" algn="l" defTabSz="4800600" rtl="0" eaLnBrk="1" latinLnBrk="0" hangingPunct="1">
              <a:lnSpc>
                <a:spcPct val="90000"/>
              </a:lnSpc>
              <a:spcBef>
                <a:spcPts val="2625"/>
              </a:spcBef>
              <a:buFont typeface="Arial" panose="020B0604020202020204" pitchFamily="34" charset="0"/>
              <a:buChar char="•"/>
              <a:tabLst/>
              <a:defRPr lang="en-US" sz="1969" kern="1200" dirty="0">
                <a:solidFill>
                  <a:schemeClr val="tx1"/>
                </a:solidFill>
                <a:latin typeface="+mn-lt"/>
                <a:ea typeface="+mn-ea"/>
                <a:cs typeface="+mn-cs"/>
              </a:defRPr>
            </a:lvl3pPr>
            <a:lvl4pPr marL="505295" indent="-253515" algn="l" defTabSz="4800600" rtl="0" eaLnBrk="1" latinLnBrk="0" hangingPunct="1">
              <a:lnSpc>
                <a:spcPct val="90000"/>
              </a:lnSpc>
              <a:spcBef>
                <a:spcPts val="2625"/>
              </a:spcBef>
              <a:buFont typeface="Arial" panose="020B0604020202020204" pitchFamily="34" charset="0"/>
              <a:buChar char="•"/>
              <a:tabLst/>
              <a:defRPr lang="en-US" sz="1313" kern="1200" dirty="0">
                <a:solidFill>
                  <a:schemeClr val="tx1"/>
                </a:solidFill>
                <a:latin typeface="+mn-lt"/>
                <a:ea typeface="+mn-ea"/>
                <a:cs typeface="+mn-cs"/>
              </a:defRPr>
            </a:lvl4pPr>
            <a:lvl5pPr marL="505295" indent="-253515" algn="l" defTabSz="4800600" rtl="0" eaLnBrk="1" latinLnBrk="0" hangingPunct="1">
              <a:lnSpc>
                <a:spcPct val="90000"/>
              </a:lnSpc>
              <a:spcBef>
                <a:spcPts val="2625"/>
              </a:spcBef>
              <a:buFont typeface="Arial" panose="020B0604020202020204" pitchFamily="34" charset="0"/>
              <a:buChar char="•"/>
              <a:tabLst/>
              <a:defRPr lang="en-US" sz="1313" kern="1200" dirty="0">
                <a:solidFill>
                  <a:schemeClr val="tx1"/>
                </a:solidFill>
                <a:latin typeface="+mn-lt"/>
                <a:ea typeface="+mn-ea"/>
                <a:cs typeface="+mn-cs"/>
              </a:defRPr>
            </a:lvl5pPr>
            <a:lvl6pPr marL="13201650" indent="-1200150" algn="l" defTabSz="4800600" rtl="0" eaLnBrk="1" latinLnBrk="0" hangingPunct="1">
              <a:lnSpc>
                <a:spcPct val="90000"/>
              </a:lnSpc>
              <a:spcBef>
                <a:spcPts val="2625"/>
              </a:spcBef>
              <a:buFont typeface="Arial" panose="020B0604020202020204" pitchFamily="34" charset="0"/>
              <a:buChar char="•"/>
              <a:defRPr sz="9450" kern="1200">
                <a:solidFill>
                  <a:schemeClr val="tx1"/>
                </a:solidFill>
                <a:latin typeface="+mn-lt"/>
                <a:ea typeface="+mn-ea"/>
                <a:cs typeface="+mn-cs"/>
              </a:defRPr>
            </a:lvl6pPr>
            <a:lvl7pPr marL="15601950" indent="-1200150" algn="l" defTabSz="4800600" rtl="0" eaLnBrk="1" latinLnBrk="0" hangingPunct="1">
              <a:lnSpc>
                <a:spcPct val="90000"/>
              </a:lnSpc>
              <a:spcBef>
                <a:spcPts val="2625"/>
              </a:spcBef>
              <a:buFont typeface="Arial" panose="020B0604020202020204" pitchFamily="34" charset="0"/>
              <a:buChar char="•"/>
              <a:defRPr sz="9450" kern="1200">
                <a:solidFill>
                  <a:schemeClr val="tx1"/>
                </a:solidFill>
                <a:latin typeface="+mn-lt"/>
                <a:ea typeface="+mn-ea"/>
                <a:cs typeface="+mn-cs"/>
              </a:defRPr>
            </a:lvl7pPr>
            <a:lvl8pPr marL="18002250" indent="-1200150" algn="l" defTabSz="4800600" rtl="0" eaLnBrk="1" latinLnBrk="0" hangingPunct="1">
              <a:lnSpc>
                <a:spcPct val="90000"/>
              </a:lnSpc>
              <a:spcBef>
                <a:spcPts val="2625"/>
              </a:spcBef>
              <a:buFont typeface="Arial" panose="020B0604020202020204" pitchFamily="34" charset="0"/>
              <a:buChar char="•"/>
              <a:defRPr sz="9450" kern="1200">
                <a:solidFill>
                  <a:schemeClr val="tx1"/>
                </a:solidFill>
                <a:latin typeface="+mn-lt"/>
                <a:ea typeface="+mn-ea"/>
                <a:cs typeface="+mn-cs"/>
              </a:defRPr>
            </a:lvl8pPr>
            <a:lvl9pPr marL="20402550" indent="-1200150" algn="l" defTabSz="4800600" rtl="0" eaLnBrk="1" latinLnBrk="0" hangingPunct="1">
              <a:lnSpc>
                <a:spcPct val="90000"/>
              </a:lnSpc>
              <a:spcBef>
                <a:spcPts val="2625"/>
              </a:spcBef>
              <a:buFont typeface="Arial" panose="020B0604020202020204" pitchFamily="34" charset="0"/>
              <a:buChar char="•"/>
              <a:defRPr sz="9450" kern="1200">
                <a:solidFill>
                  <a:schemeClr val="tx1"/>
                </a:solidFill>
                <a:latin typeface="+mn-lt"/>
                <a:ea typeface="+mn-ea"/>
                <a:cs typeface="+mn-cs"/>
              </a:defRPr>
            </a:lvl9pPr>
          </a:lstStyle>
          <a:p>
            <a:pPr>
              <a:defRPr/>
            </a:pPr>
            <a:r>
              <a:rPr lang="en-US" sz="4000" b="1" u="sng" dirty="0">
                <a:solidFill>
                  <a:prstClr val="black"/>
                </a:solidFill>
                <a:latin typeface="Calibri" panose="020F0502020204030204"/>
              </a:rPr>
              <a:t>Methodology</a:t>
            </a:r>
          </a:p>
        </p:txBody>
      </p:sp>
      <p:sp>
        <p:nvSpPr>
          <p:cNvPr id="101" name="Text Placeholder 4">
            <a:extLst>
              <a:ext uri="{FF2B5EF4-FFF2-40B4-BE49-F238E27FC236}">
                <a16:creationId xmlns:a16="http://schemas.microsoft.com/office/drawing/2014/main" id="{079DC270-0F7A-406B-8406-FBE6B96E3782}"/>
              </a:ext>
            </a:extLst>
          </p:cNvPr>
          <p:cNvSpPr txBox="1">
            <a:spLocks/>
          </p:cNvSpPr>
          <p:nvPr/>
        </p:nvSpPr>
        <p:spPr>
          <a:xfrm>
            <a:off x="519708" y="28286893"/>
            <a:ext cx="11002140" cy="646394"/>
          </a:xfrm>
          <a:prstGeom prst="rect">
            <a:avLst/>
          </a:prstGeom>
          <a:solidFill>
            <a:schemeClr val="accent1">
              <a:lumMod val="40000"/>
              <a:lumOff val="60000"/>
            </a:schemeClr>
          </a:solidFill>
          <a:ln cap="rnd">
            <a:solidFill>
              <a:schemeClr val="accent6">
                <a:lumMod val="75000"/>
              </a:schemeClr>
            </a:solidFill>
            <a:round/>
          </a:ln>
        </p:spPr>
        <p:txBody>
          <a:bodyPr vert="horz" wrap="square" lIns="100013" tIns="50006" rIns="100013" bIns="50006" rtlCol="0">
            <a:spAutoFit/>
          </a:bodyPr>
          <a:lstStyle>
            <a:lvl1pPr marL="0" indent="0" algn="ctr" defTabSz="3291840" rtl="0" eaLnBrk="1" latinLnBrk="0" hangingPunct="1">
              <a:lnSpc>
                <a:spcPct val="90000"/>
              </a:lnSpc>
              <a:spcBef>
                <a:spcPts val="3600"/>
              </a:spcBef>
              <a:buFont typeface="Arial" panose="020B0604020202020204" pitchFamily="34" charset="0"/>
              <a:buNone/>
              <a:defRPr lang="en-US" sz="3000" b="1" kern="1200" dirty="0">
                <a:solidFill>
                  <a:schemeClr val="accent1">
                    <a:lumMod val="50000"/>
                  </a:schemeClr>
                </a:solidFill>
                <a:latin typeface="+mj-lt"/>
                <a:ea typeface="+mn-ea"/>
                <a:cs typeface="+mn-cs"/>
              </a:defRPr>
            </a:lvl1pPr>
            <a:lvl2pPr marL="2468880" indent="-822960" algn="l" defTabSz="3291840" rtl="0" eaLnBrk="1" latinLnBrk="0" hangingPunct="1">
              <a:lnSpc>
                <a:spcPct val="90000"/>
              </a:lnSpc>
              <a:spcBef>
                <a:spcPts val="1800"/>
              </a:spcBef>
              <a:buFont typeface="Arial" panose="020B0604020202020204" pitchFamily="34" charset="0"/>
              <a:buChar char="•"/>
              <a:defRPr lang="en-US" sz="3200" kern="1200" smtClean="0">
                <a:solidFill>
                  <a:schemeClr val="tx1"/>
                </a:solidFill>
                <a:latin typeface="+mn-lt"/>
                <a:ea typeface="+mn-ea"/>
                <a:cs typeface="+mn-cs"/>
              </a:defRPr>
            </a:lvl2pPr>
            <a:lvl3pPr marL="4114800" indent="-822960" algn="l" defTabSz="3291840" rtl="0" eaLnBrk="1" latinLnBrk="0" hangingPunct="1">
              <a:lnSpc>
                <a:spcPct val="90000"/>
              </a:lnSpc>
              <a:spcBef>
                <a:spcPts val="1800"/>
              </a:spcBef>
              <a:buFont typeface="Arial" panose="020B0604020202020204" pitchFamily="34" charset="0"/>
              <a:buChar char="•"/>
              <a:defRPr lang="en-US" sz="2000" kern="1200" smtClean="0">
                <a:solidFill>
                  <a:schemeClr val="tx1"/>
                </a:solidFill>
                <a:latin typeface="+mn-lt"/>
                <a:ea typeface="+mn-ea"/>
                <a:cs typeface="+mn-cs"/>
              </a:defRPr>
            </a:lvl3pPr>
            <a:lvl4pPr marL="5760720" indent="-822960" algn="l" defTabSz="3291840" rtl="0" eaLnBrk="1" latinLnBrk="0" hangingPunct="1">
              <a:lnSpc>
                <a:spcPct val="90000"/>
              </a:lnSpc>
              <a:spcBef>
                <a:spcPts val="1800"/>
              </a:spcBef>
              <a:buFont typeface="Arial" panose="020B0604020202020204" pitchFamily="34" charset="0"/>
              <a:buChar char="•"/>
              <a:defRPr lang="en-US" sz="1600" kern="1200" smtClean="0">
                <a:solidFill>
                  <a:schemeClr val="tx1"/>
                </a:solidFill>
                <a:latin typeface="+mn-lt"/>
                <a:ea typeface="+mn-ea"/>
                <a:cs typeface="+mn-cs"/>
              </a:defRPr>
            </a:lvl4pPr>
            <a:lvl5pPr marL="7406640" indent="-822960" algn="l" defTabSz="3291840" rtl="0" eaLnBrk="1" latinLnBrk="0" hangingPunct="1">
              <a:lnSpc>
                <a:spcPct val="90000"/>
              </a:lnSpc>
              <a:spcBef>
                <a:spcPts val="1800"/>
              </a:spcBef>
              <a:buFont typeface="Arial" panose="020B0604020202020204" pitchFamily="34" charset="0"/>
              <a:buChar char="•"/>
              <a:defRPr lang="en-US" sz="1600" kern="1200">
                <a:solidFill>
                  <a:schemeClr val="tx1"/>
                </a:solidFill>
                <a:latin typeface="+mn-lt"/>
                <a:ea typeface="+mn-ea"/>
                <a:cs typeface="+mn-cs"/>
              </a:defRPr>
            </a:lvl5pPr>
            <a:lvl6pPr marL="905256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mn-lt"/>
                <a:ea typeface="+mn-ea"/>
                <a:cs typeface="+mn-cs"/>
              </a:defRPr>
            </a:lvl6pPr>
            <a:lvl7pPr marL="1069848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mn-lt"/>
                <a:ea typeface="+mn-ea"/>
                <a:cs typeface="+mn-cs"/>
              </a:defRPr>
            </a:lvl7pPr>
            <a:lvl8pPr marL="1234440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mn-lt"/>
                <a:ea typeface="+mn-ea"/>
                <a:cs typeface="+mn-cs"/>
              </a:defRPr>
            </a:lvl8pPr>
            <a:lvl9pPr marL="1399032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mn-lt"/>
                <a:ea typeface="+mn-ea"/>
                <a:cs typeface="+mn-cs"/>
              </a:defRPr>
            </a:lvl9pPr>
          </a:lstStyle>
          <a:p>
            <a:r>
              <a:rPr lang="en-US" sz="3938" dirty="0"/>
              <a:t>OBJECTIVES</a:t>
            </a:r>
          </a:p>
        </p:txBody>
      </p:sp>
      <p:sp>
        <p:nvSpPr>
          <p:cNvPr id="103" name="Text Placeholder 11">
            <a:extLst>
              <a:ext uri="{FF2B5EF4-FFF2-40B4-BE49-F238E27FC236}">
                <a16:creationId xmlns:a16="http://schemas.microsoft.com/office/drawing/2014/main" id="{92DCBE97-AC20-4FAE-B819-2712572309F7}"/>
              </a:ext>
            </a:extLst>
          </p:cNvPr>
          <p:cNvSpPr txBox="1">
            <a:spLocks/>
          </p:cNvSpPr>
          <p:nvPr/>
        </p:nvSpPr>
        <p:spPr>
          <a:xfrm>
            <a:off x="477613" y="6470639"/>
            <a:ext cx="11001375" cy="1404450"/>
          </a:xfrm>
          <a:prstGeom prst="rect">
            <a:avLst/>
          </a:prstGeom>
        </p:spPr>
        <p:txBody>
          <a:bodyPr vert="horz" wrap="square" lIns="400050" tIns="400050" rIns="400050" bIns="400050" rtlCol="0">
            <a:spAutoFit/>
          </a:bodyPr>
          <a:lstStyle>
            <a:lvl1pPr marL="0" indent="0" algn="l" defTabSz="3291840" rtl="0" eaLnBrk="1" latinLnBrk="0" hangingPunct="1">
              <a:lnSpc>
                <a:spcPct val="90000"/>
              </a:lnSpc>
              <a:spcBef>
                <a:spcPts val="3600"/>
              </a:spcBef>
              <a:buFont typeface="Arial" panose="020B0604020202020204" pitchFamily="34" charset="0"/>
              <a:buNone/>
              <a:tabLst/>
              <a:defRPr lang="en-US" sz="3200" kern="1200" dirty="0">
                <a:solidFill>
                  <a:schemeClr val="tx1"/>
                </a:solidFill>
                <a:latin typeface="+mn-lt"/>
                <a:ea typeface="+mn-ea"/>
                <a:cs typeface="+mn-cs"/>
              </a:defRPr>
            </a:lvl1pPr>
            <a:lvl2pPr marL="461963" indent="-231775" algn="l" defTabSz="3291840" rtl="0" eaLnBrk="1" latinLnBrk="0" hangingPunct="1">
              <a:lnSpc>
                <a:spcPct val="90000"/>
              </a:lnSpc>
              <a:spcBef>
                <a:spcPts val="1800"/>
              </a:spcBef>
              <a:buFont typeface="Arial" panose="020B0604020202020204" pitchFamily="34" charset="0"/>
              <a:buChar char="•"/>
              <a:tabLst/>
              <a:defRPr lang="en-US" sz="2400" kern="1200" dirty="0">
                <a:solidFill>
                  <a:schemeClr val="tx1"/>
                </a:solidFill>
                <a:latin typeface="+mn-lt"/>
                <a:ea typeface="+mn-ea"/>
                <a:cs typeface="+mn-cs"/>
              </a:defRPr>
            </a:lvl2pPr>
            <a:lvl3pPr marL="461963" indent="-231775" algn="l" defTabSz="3291840" rtl="0" eaLnBrk="1" latinLnBrk="0" hangingPunct="1">
              <a:lnSpc>
                <a:spcPct val="90000"/>
              </a:lnSpc>
              <a:spcBef>
                <a:spcPts val="1800"/>
              </a:spcBef>
              <a:buFont typeface="Arial" panose="020B0604020202020204" pitchFamily="34" charset="0"/>
              <a:buChar char="•"/>
              <a:tabLst/>
              <a:defRPr lang="en-US" sz="1800" kern="1200" dirty="0">
                <a:solidFill>
                  <a:schemeClr val="tx1"/>
                </a:solidFill>
                <a:latin typeface="+mn-lt"/>
                <a:ea typeface="+mn-ea"/>
                <a:cs typeface="+mn-cs"/>
              </a:defRPr>
            </a:lvl3pPr>
            <a:lvl4pPr marL="461963" indent="-231775" algn="l" defTabSz="3291840" rtl="0" eaLnBrk="1" latinLnBrk="0" hangingPunct="1">
              <a:lnSpc>
                <a:spcPct val="90000"/>
              </a:lnSpc>
              <a:spcBef>
                <a:spcPts val="1800"/>
              </a:spcBef>
              <a:buFont typeface="Arial" panose="020B0604020202020204" pitchFamily="34" charset="0"/>
              <a:buChar char="•"/>
              <a:tabLst/>
              <a:defRPr lang="en-US" sz="1200" kern="1200" dirty="0">
                <a:solidFill>
                  <a:schemeClr val="tx1"/>
                </a:solidFill>
                <a:latin typeface="+mn-lt"/>
                <a:ea typeface="+mn-ea"/>
                <a:cs typeface="+mn-cs"/>
              </a:defRPr>
            </a:lvl4pPr>
            <a:lvl5pPr marL="461963" indent="-231775" algn="l" defTabSz="3291840" rtl="0" eaLnBrk="1" latinLnBrk="0" hangingPunct="1">
              <a:lnSpc>
                <a:spcPct val="90000"/>
              </a:lnSpc>
              <a:spcBef>
                <a:spcPts val="1800"/>
              </a:spcBef>
              <a:buFont typeface="Arial" panose="020B0604020202020204" pitchFamily="34" charset="0"/>
              <a:buChar char="•"/>
              <a:tabLst/>
              <a:defRPr lang="en-US" sz="1200" kern="1200" dirty="0">
                <a:solidFill>
                  <a:schemeClr val="tx1"/>
                </a:solidFill>
                <a:latin typeface="+mn-lt"/>
                <a:ea typeface="+mn-ea"/>
                <a:cs typeface="+mn-cs"/>
              </a:defRPr>
            </a:lvl5pPr>
            <a:lvl6pPr marL="905256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mn-lt"/>
                <a:ea typeface="+mn-ea"/>
                <a:cs typeface="+mn-cs"/>
              </a:defRPr>
            </a:lvl6pPr>
            <a:lvl7pPr marL="1069848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mn-lt"/>
                <a:ea typeface="+mn-ea"/>
                <a:cs typeface="+mn-cs"/>
              </a:defRPr>
            </a:lvl7pPr>
            <a:lvl8pPr marL="1234440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mn-lt"/>
                <a:ea typeface="+mn-ea"/>
                <a:cs typeface="+mn-cs"/>
              </a:defRPr>
            </a:lvl8pPr>
            <a:lvl9pPr marL="1399032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mn-lt"/>
                <a:ea typeface="+mn-ea"/>
                <a:cs typeface="+mn-cs"/>
              </a:defRPr>
            </a:lvl9pPr>
          </a:lstStyle>
          <a:p>
            <a:r>
              <a:rPr lang="en-US" sz="4000" b="1" u="sng" dirty="0"/>
              <a:t>Abstract Overview</a:t>
            </a:r>
          </a:p>
        </p:txBody>
      </p:sp>
      <p:sp>
        <p:nvSpPr>
          <p:cNvPr id="106" name="Text Placeholder 11">
            <a:extLst>
              <a:ext uri="{FF2B5EF4-FFF2-40B4-BE49-F238E27FC236}">
                <a16:creationId xmlns:a16="http://schemas.microsoft.com/office/drawing/2014/main" id="{9A39928C-8CCF-42EF-93D3-2B170BB6973E}"/>
              </a:ext>
            </a:extLst>
          </p:cNvPr>
          <p:cNvSpPr txBox="1">
            <a:spLocks/>
          </p:cNvSpPr>
          <p:nvPr/>
        </p:nvSpPr>
        <p:spPr>
          <a:xfrm>
            <a:off x="12512049" y="6436558"/>
            <a:ext cx="11001375" cy="1404450"/>
          </a:xfrm>
          <a:prstGeom prst="rect">
            <a:avLst/>
          </a:prstGeom>
        </p:spPr>
        <p:txBody>
          <a:bodyPr vert="horz" wrap="square" lIns="400050" tIns="400050" rIns="400050" bIns="400050" rtlCol="0">
            <a:spAutoFit/>
          </a:bodyPr>
          <a:lstStyle>
            <a:lvl1pPr marL="0" indent="0" algn="l" defTabSz="3291840" rtl="0" eaLnBrk="1" latinLnBrk="0" hangingPunct="1">
              <a:lnSpc>
                <a:spcPct val="90000"/>
              </a:lnSpc>
              <a:spcBef>
                <a:spcPts val="3600"/>
              </a:spcBef>
              <a:buFont typeface="Arial" panose="020B0604020202020204" pitchFamily="34" charset="0"/>
              <a:buNone/>
              <a:tabLst/>
              <a:defRPr lang="en-US" sz="3200" kern="1200" dirty="0">
                <a:solidFill>
                  <a:schemeClr val="tx1"/>
                </a:solidFill>
                <a:latin typeface="+mn-lt"/>
                <a:ea typeface="+mn-ea"/>
                <a:cs typeface="+mn-cs"/>
              </a:defRPr>
            </a:lvl1pPr>
            <a:lvl2pPr marL="461963" indent="-231775" algn="l" defTabSz="3291840" rtl="0" eaLnBrk="1" latinLnBrk="0" hangingPunct="1">
              <a:lnSpc>
                <a:spcPct val="90000"/>
              </a:lnSpc>
              <a:spcBef>
                <a:spcPts val="1800"/>
              </a:spcBef>
              <a:buFont typeface="Arial" panose="020B0604020202020204" pitchFamily="34" charset="0"/>
              <a:buChar char="•"/>
              <a:tabLst/>
              <a:defRPr lang="en-US" sz="2400" kern="1200" dirty="0">
                <a:solidFill>
                  <a:schemeClr val="tx1"/>
                </a:solidFill>
                <a:latin typeface="+mn-lt"/>
                <a:ea typeface="+mn-ea"/>
                <a:cs typeface="+mn-cs"/>
              </a:defRPr>
            </a:lvl2pPr>
            <a:lvl3pPr marL="461963" indent="-231775" algn="l" defTabSz="3291840" rtl="0" eaLnBrk="1" latinLnBrk="0" hangingPunct="1">
              <a:lnSpc>
                <a:spcPct val="90000"/>
              </a:lnSpc>
              <a:spcBef>
                <a:spcPts val="1800"/>
              </a:spcBef>
              <a:buFont typeface="Arial" panose="020B0604020202020204" pitchFamily="34" charset="0"/>
              <a:buChar char="•"/>
              <a:tabLst/>
              <a:defRPr lang="en-US" sz="1800" kern="1200" dirty="0">
                <a:solidFill>
                  <a:schemeClr val="tx1"/>
                </a:solidFill>
                <a:latin typeface="+mn-lt"/>
                <a:ea typeface="+mn-ea"/>
                <a:cs typeface="+mn-cs"/>
              </a:defRPr>
            </a:lvl3pPr>
            <a:lvl4pPr marL="461963" indent="-231775" algn="l" defTabSz="3291840" rtl="0" eaLnBrk="1" latinLnBrk="0" hangingPunct="1">
              <a:lnSpc>
                <a:spcPct val="90000"/>
              </a:lnSpc>
              <a:spcBef>
                <a:spcPts val="1800"/>
              </a:spcBef>
              <a:buFont typeface="Arial" panose="020B0604020202020204" pitchFamily="34" charset="0"/>
              <a:buChar char="•"/>
              <a:tabLst/>
              <a:defRPr lang="en-US" sz="1200" kern="1200" dirty="0">
                <a:solidFill>
                  <a:schemeClr val="tx1"/>
                </a:solidFill>
                <a:latin typeface="+mn-lt"/>
                <a:ea typeface="+mn-ea"/>
                <a:cs typeface="+mn-cs"/>
              </a:defRPr>
            </a:lvl4pPr>
            <a:lvl5pPr marL="461963" indent="-231775" algn="l" defTabSz="3291840" rtl="0" eaLnBrk="1" latinLnBrk="0" hangingPunct="1">
              <a:lnSpc>
                <a:spcPct val="90000"/>
              </a:lnSpc>
              <a:spcBef>
                <a:spcPts val="1800"/>
              </a:spcBef>
              <a:buFont typeface="Arial" panose="020B0604020202020204" pitchFamily="34" charset="0"/>
              <a:buChar char="•"/>
              <a:tabLst/>
              <a:defRPr lang="en-US" sz="1200" kern="1200" dirty="0">
                <a:solidFill>
                  <a:schemeClr val="tx1"/>
                </a:solidFill>
                <a:latin typeface="+mn-lt"/>
                <a:ea typeface="+mn-ea"/>
                <a:cs typeface="+mn-cs"/>
              </a:defRPr>
            </a:lvl5pPr>
            <a:lvl6pPr marL="905256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mn-lt"/>
                <a:ea typeface="+mn-ea"/>
                <a:cs typeface="+mn-cs"/>
              </a:defRPr>
            </a:lvl6pPr>
            <a:lvl7pPr marL="1069848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mn-lt"/>
                <a:ea typeface="+mn-ea"/>
                <a:cs typeface="+mn-cs"/>
              </a:defRPr>
            </a:lvl7pPr>
            <a:lvl8pPr marL="1234440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mn-lt"/>
                <a:ea typeface="+mn-ea"/>
                <a:cs typeface="+mn-cs"/>
              </a:defRPr>
            </a:lvl8pPr>
            <a:lvl9pPr marL="1399032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mn-lt"/>
                <a:ea typeface="+mn-ea"/>
                <a:cs typeface="+mn-cs"/>
              </a:defRPr>
            </a:lvl9pPr>
          </a:lstStyle>
          <a:p>
            <a:r>
              <a:rPr lang="en-US" sz="4000" b="1" u="sng" dirty="0"/>
              <a:t>Approach</a:t>
            </a:r>
          </a:p>
        </p:txBody>
      </p:sp>
      <p:sp>
        <p:nvSpPr>
          <p:cNvPr id="107" name="Text Placeholder 12">
            <a:extLst>
              <a:ext uri="{FF2B5EF4-FFF2-40B4-BE49-F238E27FC236}">
                <a16:creationId xmlns:a16="http://schemas.microsoft.com/office/drawing/2014/main" id="{607BE554-89D0-4A76-9F84-4428A5CDEE44}"/>
              </a:ext>
            </a:extLst>
          </p:cNvPr>
          <p:cNvSpPr txBox="1">
            <a:spLocks/>
          </p:cNvSpPr>
          <p:nvPr/>
        </p:nvSpPr>
        <p:spPr>
          <a:xfrm>
            <a:off x="578737" y="33972790"/>
            <a:ext cx="11001374" cy="1404450"/>
          </a:xfrm>
          <a:prstGeom prst="rect">
            <a:avLst/>
          </a:prstGeom>
        </p:spPr>
        <p:txBody>
          <a:bodyPr vert="horz" wrap="square" lIns="400050" tIns="400050" rIns="400050" bIns="400050" rtlCol="0">
            <a:spAutoFit/>
          </a:bodyPr>
          <a:lstStyle>
            <a:lvl1pPr marL="0" indent="0" algn="l" defTabSz="3291840" rtl="0" eaLnBrk="1" latinLnBrk="0" hangingPunct="1">
              <a:lnSpc>
                <a:spcPct val="90000"/>
              </a:lnSpc>
              <a:spcBef>
                <a:spcPts val="3600"/>
              </a:spcBef>
              <a:buFont typeface="Arial" panose="020B0604020202020204" pitchFamily="34" charset="0"/>
              <a:buNone/>
              <a:tabLst/>
              <a:defRPr lang="en-US" sz="3200" kern="1200" dirty="0">
                <a:solidFill>
                  <a:schemeClr val="tx1"/>
                </a:solidFill>
                <a:latin typeface="+mn-lt"/>
                <a:ea typeface="+mn-ea"/>
                <a:cs typeface="+mn-cs"/>
              </a:defRPr>
            </a:lvl1pPr>
            <a:lvl2pPr marL="461963" indent="-231775" algn="l" defTabSz="3291840" rtl="0" eaLnBrk="1" latinLnBrk="0" hangingPunct="1">
              <a:lnSpc>
                <a:spcPct val="90000"/>
              </a:lnSpc>
              <a:spcBef>
                <a:spcPts val="1800"/>
              </a:spcBef>
              <a:buFont typeface="Arial" panose="020B0604020202020204" pitchFamily="34" charset="0"/>
              <a:buChar char="•"/>
              <a:tabLst/>
              <a:defRPr lang="en-US" sz="2400" kern="1200" dirty="0">
                <a:solidFill>
                  <a:schemeClr val="tx1"/>
                </a:solidFill>
                <a:latin typeface="+mn-lt"/>
                <a:ea typeface="+mn-ea"/>
                <a:cs typeface="+mn-cs"/>
              </a:defRPr>
            </a:lvl2pPr>
            <a:lvl3pPr marL="461963" indent="-231775" algn="l" defTabSz="3291840" rtl="0" eaLnBrk="1" latinLnBrk="0" hangingPunct="1">
              <a:lnSpc>
                <a:spcPct val="90000"/>
              </a:lnSpc>
              <a:spcBef>
                <a:spcPts val="1800"/>
              </a:spcBef>
              <a:buFont typeface="Arial" panose="020B0604020202020204" pitchFamily="34" charset="0"/>
              <a:buChar char="•"/>
              <a:tabLst/>
              <a:defRPr lang="en-US" sz="1800" kern="1200" dirty="0">
                <a:solidFill>
                  <a:schemeClr val="tx1"/>
                </a:solidFill>
                <a:latin typeface="+mn-lt"/>
                <a:ea typeface="+mn-ea"/>
                <a:cs typeface="+mn-cs"/>
              </a:defRPr>
            </a:lvl3pPr>
            <a:lvl4pPr marL="461963" indent="-231775" algn="l" defTabSz="3291840" rtl="0" eaLnBrk="1" latinLnBrk="0" hangingPunct="1">
              <a:lnSpc>
                <a:spcPct val="90000"/>
              </a:lnSpc>
              <a:spcBef>
                <a:spcPts val="1800"/>
              </a:spcBef>
              <a:buFont typeface="Arial" panose="020B0604020202020204" pitchFamily="34" charset="0"/>
              <a:buChar char="•"/>
              <a:tabLst/>
              <a:defRPr lang="en-US" sz="1200" kern="1200" dirty="0">
                <a:solidFill>
                  <a:schemeClr val="tx1"/>
                </a:solidFill>
                <a:latin typeface="+mn-lt"/>
                <a:ea typeface="+mn-ea"/>
                <a:cs typeface="+mn-cs"/>
              </a:defRPr>
            </a:lvl4pPr>
            <a:lvl5pPr marL="461963" indent="-231775" algn="l" defTabSz="3291840" rtl="0" eaLnBrk="1" latinLnBrk="0" hangingPunct="1">
              <a:lnSpc>
                <a:spcPct val="90000"/>
              </a:lnSpc>
              <a:spcBef>
                <a:spcPts val="1800"/>
              </a:spcBef>
              <a:buFont typeface="Arial" panose="020B0604020202020204" pitchFamily="34" charset="0"/>
              <a:buChar char="•"/>
              <a:tabLst/>
              <a:defRPr lang="en-US" sz="1200" kern="1200" dirty="0">
                <a:solidFill>
                  <a:schemeClr val="tx1"/>
                </a:solidFill>
                <a:latin typeface="+mn-lt"/>
                <a:ea typeface="+mn-ea"/>
                <a:cs typeface="+mn-cs"/>
              </a:defRPr>
            </a:lvl5pPr>
            <a:lvl6pPr marL="905256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mn-lt"/>
                <a:ea typeface="+mn-ea"/>
                <a:cs typeface="+mn-cs"/>
              </a:defRPr>
            </a:lvl6pPr>
            <a:lvl7pPr marL="1069848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mn-lt"/>
                <a:ea typeface="+mn-ea"/>
                <a:cs typeface="+mn-cs"/>
              </a:defRPr>
            </a:lvl7pPr>
            <a:lvl8pPr marL="1234440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mn-lt"/>
                <a:ea typeface="+mn-ea"/>
                <a:cs typeface="+mn-cs"/>
              </a:defRPr>
            </a:lvl8pPr>
            <a:lvl9pPr marL="1399032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mn-lt"/>
                <a:ea typeface="+mn-ea"/>
                <a:cs typeface="+mn-cs"/>
              </a:defRPr>
            </a:lvl9pPr>
          </a:lstStyle>
          <a:p>
            <a:r>
              <a:rPr lang="en-US" sz="4000" b="1" u="sng" dirty="0"/>
              <a:t>Prediction</a:t>
            </a:r>
            <a:endParaRPr lang="en-US" sz="4000" dirty="0"/>
          </a:p>
        </p:txBody>
      </p:sp>
      <p:sp>
        <p:nvSpPr>
          <p:cNvPr id="75" name="TextBox 74">
            <a:extLst>
              <a:ext uri="{FF2B5EF4-FFF2-40B4-BE49-F238E27FC236}">
                <a16:creationId xmlns:a16="http://schemas.microsoft.com/office/drawing/2014/main" id="{2D711F50-3758-48FC-B864-1050A648CBA9}"/>
              </a:ext>
            </a:extLst>
          </p:cNvPr>
          <p:cNvSpPr txBox="1"/>
          <p:nvPr/>
        </p:nvSpPr>
        <p:spPr>
          <a:xfrm>
            <a:off x="37380553" y="26371066"/>
            <a:ext cx="9665327" cy="6986528"/>
          </a:xfrm>
          <a:prstGeom prst="rect">
            <a:avLst/>
          </a:prstGeom>
          <a:noFill/>
        </p:spPr>
        <p:txBody>
          <a:bodyPr wrap="square" rtlCol="0">
            <a:spAutoFit/>
          </a:bodyPr>
          <a:lstStyle/>
          <a:p>
            <a:r>
              <a:rPr lang="en-US" sz="2800" dirty="0"/>
              <a:t>Shen, Yiyu, "Research on additive manufacturing of metallic glass alloy" (2018). Doctoral Dissertations. 2688. </a:t>
            </a:r>
          </a:p>
          <a:p>
            <a:endParaRPr lang="en-US" sz="1200" dirty="0"/>
          </a:p>
          <a:p>
            <a:r>
              <a:rPr lang="en-US" sz="2800" dirty="0"/>
              <a:t>Li, Yingqi, et al., “Building ZR-based Metallic Glass Part on Ti-6AL-4V substrate by Laser-Foil-Printing Additive Manufacturing”, (2018)</a:t>
            </a:r>
          </a:p>
          <a:p>
            <a:endParaRPr lang="en-US" sz="1200" dirty="0"/>
          </a:p>
          <a:p>
            <a:pPr>
              <a:defRPr/>
            </a:pPr>
            <a:r>
              <a:rPr lang="en-US" sz="2800" dirty="0"/>
              <a:t>Hung, Chia-Hung, et al., “Mechanical Properties of 304l Metal Parts made by Laser-Foil Printing Process.” (2018)</a:t>
            </a:r>
          </a:p>
          <a:p>
            <a:pPr>
              <a:defRPr/>
            </a:pPr>
            <a:endParaRPr lang="en-US" sz="1200" dirty="0"/>
          </a:p>
          <a:p>
            <a:pPr>
              <a:defRPr/>
            </a:pPr>
            <a:r>
              <a:rPr lang="en-US" sz="2800" dirty="0"/>
              <a:t>Turk, Tunay, et al., “Methods of Automating the Laser-Foil-Printing Additive Manufacturing Process.” (2021)</a:t>
            </a:r>
          </a:p>
          <a:p>
            <a:pPr>
              <a:defRPr/>
            </a:pPr>
            <a:endParaRPr lang="en-US" sz="1200" dirty="0"/>
          </a:p>
          <a:p>
            <a:pPr>
              <a:defRPr/>
            </a:pPr>
            <a:r>
              <a:rPr lang="en-US" sz="2800" dirty="0"/>
              <a:t>Tang, Chunguang, and Peter Harrowell. “Anomalously Slow Crystal Growth of the Glass-Forming Alloy CuZr.” </a:t>
            </a:r>
            <a:r>
              <a:rPr lang="en-US" sz="2800" i="1" dirty="0"/>
              <a:t>Nature Materials</a:t>
            </a:r>
            <a:r>
              <a:rPr lang="en-US" sz="2800" dirty="0"/>
              <a:t>, vol. 12, no. 6, 2013, pp. 507–511.</a:t>
            </a:r>
          </a:p>
          <a:p>
            <a:pPr>
              <a:defRPr/>
            </a:pPr>
            <a:endParaRPr lang="en-US" sz="1200" dirty="0"/>
          </a:p>
          <a:p>
            <a:pPr>
              <a:defRPr/>
            </a:pPr>
            <a:r>
              <a:rPr lang="en-US" sz="2800" dirty="0"/>
              <a:t>O. Beteta and S. Ivanova, “Cool Down with Liquid Nitrogen,” </a:t>
            </a:r>
            <a:r>
              <a:rPr lang="en-US" sz="2800" i="1" dirty="0"/>
              <a:t>Heat Transfer</a:t>
            </a:r>
            <a:r>
              <a:rPr lang="en-US" sz="2800" dirty="0"/>
              <a:t>, 2015. </a:t>
            </a:r>
          </a:p>
        </p:txBody>
      </p:sp>
      <p:sp>
        <p:nvSpPr>
          <p:cNvPr id="110" name="TextBox 109">
            <a:extLst>
              <a:ext uri="{FF2B5EF4-FFF2-40B4-BE49-F238E27FC236}">
                <a16:creationId xmlns:a16="http://schemas.microsoft.com/office/drawing/2014/main" id="{4D97B440-59E9-4BA9-A7D9-5A190CE945E5}"/>
              </a:ext>
            </a:extLst>
          </p:cNvPr>
          <p:cNvSpPr txBox="1"/>
          <p:nvPr/>
        </p:nvSpPr>
        <p:spPr>
          <a:xfrm>
            <a:off x="36778482" y="34382848"/>
            <a:ext cx="10450439" cy="2123658"/>
          </a:xfrm>
          <a:prstGeom prst="rect">
            <a:avLst/>
          </a:prstGeom>
          <a:noFill/>
        </p:spPr>
        <p:txBody>
          <a:bodyPr wrap="square" rtlCol="0">
            <a:spAutoFit/>
          </a:bodyPr>
          <a:lstStyle/>
          <a:p>
            <a:r>
              <a:rPr lang="en-US" sz="2800" dirty="0"/>
              <a:t>The author gratefully thanks:</a:t>
            </a:r>
          </a:p>
          <a:p>
            <a:endParaRPr lang="en-US" sz="1000" dirty="0"/>
          </a:p>
          <a:p>
            <a:r>
              <a:rPr lang="en-US" sz="2800" dirty="0"/>
              <a:t>     The Missouri University of Science and Technology faculty, mentors, and advisors for assistance and support</a:t>
            </a:r>
          </a:p>
          <a:p>
            <a:endParaRPr lang="en-US" sz="1000" dirty="0"/>
          </a:p>
          <a:p>
            <a:r>
              <a:rPr lang="en-US" sz="2800" dirty="0"/>
              <a:t>     The Honeywell Kansas City National Security Campus for Funding</a:t>
            </a:r>
          </a:p>
        </p:txBody>
      </p:sp>
    </p:spTree>
    <p:extLst>
      <p:ext uri="{BB962C8B-B14F-4D97-AF65-F5344CB8AC3E}">
        <p14:creationId xmlns:p14="http://schemas.microsoft.com/office/powerpoint/2010/main" val="183389920"/>
      </p:ext>
    </p:extLst>
  </p:cSld>
  <p:clrMapOvr>
    <a:masterClrMapping/>
  </p:clrMapOvr>
</p:sld>
</file>

<file path=ppt/theme/theme1.xml><?xml version="1.0" encoding="utf-8"?>
<a:theme xmlns:a="http://schemas.openxmlformats.org/drawingml/2006/main" name="With Guide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osterPresentations.com-36x48-Template-V001" id="{2709450C-FB62-A044-B777-6465EEDF651E}" vid="{FA1BCBBE-DDC6-9342-80DD-73272B52D67C}"/>
    </a:ext>
  </a:extLst>
</a:theme>
</file>

<file path=ppt/theme/theme2.xml><?xml version="1.0" encoding="utf-8"?>
<a:theme xmlns:a="http://schemas.openxmlformats.org/drawingml/2006/main" name="Without Guide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osterPresentations.com-36x48-Template-V001" id="{2709450C-FB62-A044-B777-6465EEDF651E}" vid="{917552B4-2336-2548-AC25-7992FF197E92}"/>
    </a:ext>
  </a:extLst>
</a:theme>
</file>

<file path=ppt/theme/theme3.xml><?xml version="1.0" encoding="utf-8"?>
<a:theme xmlns:a="http://schemas.openxmlformats.org/drawingml/2006/main" name="Office Theme">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14300</TotalTime>
  <Words>943</Words>
  <Application>Microsoft Office PowerPoint</Application>
  <PresentationFormat>Custom</PresentationFormat>
  <Paragraphs>118</Paragraphs>
  <Slides>1</Slides>
  <Notes>1</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1</vt:i4>
      </vt:variant>
    </vt:vector>
  </HeadingPairs>
  <TitlesOfParts>
    <vt:vector size="11" baseType="lpstr">
      <vt:lpstr>Arial</vt:lpstr>
      <vt:lpstr>Arial Black</vt:lpstr>
      <vt:lpstr>Arial Narrow</vt:lpstr>
      <vt:lpstr>Calibri</vt:lpstr>
      <vt:lpstr>Calibri Light</vt:lpstr>
      <vt:lpstr>Cambria Math</vt:lpstr>
      <vt:lpstr>Trebuchet MS</vt:lpstr>
      <vt:lpstr>With Guides</vt:lpstr>
      <vt:lpstr>Without Guides</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Argyris Kotoulas</dc:creator>
  <dc:description>This template is the property of PosterPresentations.com. Call us if you need help with this poster template._x000d_
1-866-649-3004           _x000d_
 (c)PosterPresentations.com</dc:description>
  <cp:lastModifiedBy>Sepulveda, Fernando A</cp:lastModifiedBy>
  <cp:revision>26</cp:revision>
  <dcterms:created xsi:type="dcterms:W3CDTF">2019-01-07T21:49:45Z</dcterms:created>
  <dcterms:modified xsi:type="dcterms:W3CDTF">2022-07-17T03:36:59Z</dcterms:modified>
</cp:coreProperties>
</file>